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61" r:id="rId4"/>
    <p:sldId id="260" r:id="rId5"/>
    <p:sldId id="259" r:id="rId6"/>
    <p:sldId id="262" r:id="rId7"/>
    <p:sldId id="269" r:id="rId8"/>
    <p:sldId id="270" r:id="rId9"/>
    <p:sldId id="263" r:id="rId10"/>
    <p:sldId id="267" r:id="rId11"/>
    <p:sldId id="266" r:id="rId12"/>
    <p:sldId id="268" r:id="rId13"/>
    <p:sldId id="264" r:id="rId14"/>
  </p:sldIdLst>
  <p:sldSz cx="35999738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4660"/>
  </p:normalViewPr>
  <p:slideViewPr>
    <p:cSldViewPr snapToGrid="0">
      <p:cViewPr>
        <p:scale>
          <a:sx n="34" d="100"/>
          <a:sy n="34" d="100"/>
        </p:scale>
        <p:origin x="12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9967" y="2356703"/>
            <a:ext cx="26999804" cy="5013407"/>
          </a:xfrm>
        </p:spPr>
        <p:txBody>
          <a:bodyPr anchor="b"/>
          <a:lstStyle>
            <a:lvl1pPr algn="ctr">
              <a:defRPr sz="125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7563446"/>
            <a:ext cx="26999804" cy="3476717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029" indent="0" algn="ctr">
              <a:buNone/>
              <a:defRPr sz="4200"/>
            </a:lvl2pPr>
            <a:lvl3pPr marL="1920057" indent="0" algn="ctr">
              <a:buNone/>
              <a:defRPr sz="3780"/>
            </a:lvl3pPr>
            <a:lvl4pPr marL="2880086" indent="0" algn="ctr">
              <a:buNone/>
              <a:defRPr sz="3360"/>
            </a:lvl4pPr>
            <a:lvl5pPr marL="3840114" indent="0" algn="ctr">
              <a:buNone/>
              <a:defRPr sz="3360"/>
            </a:lvl5pPr>
            <a:lvl6pPr marL="4800143" indent="0" algn="ctr">
              <a:buNone/>
              <a:defRPr sz="3360"/>
            </a:lvl6pPr>
            <a:lvl7pPr marL="5760171" indent="0" algn="ctr">
              <a:buNone/>
              <a:defRPr sz="3360"/>
            </a:lvl7pPr>
            <a:lvl8pPr marL="6720200" indent="0" algn="ctr">
              <a:buNone/>
              <a:defRPr sz="3360"/>
            </a:lvl8pPr>
            <a:lvl9pPr marL="7680228" indent="0" algn="ctr">
              <a:buNone/>
              <a:defRPr sz="336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9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94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2" y="766678"/>
            <a:ext cx="7762444" cy="1220351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2" y="766678"/>
            <a:ext cx="22837334" cy="1220351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3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41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2" y="3590055"/>
            <a:ext cx="31049774" cy="5990088"/>
          </a:xfrm>
        </p:spPr>
        <p:txBody>
          <a:bodyPr anchor="b"/>
          <a:lstStyle>
            <a:lvl1pPr>
              <a:defRPr sz="125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2" y="9636811"/>
            <a:ext cx="31049774" cy="3150046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1pPr>
            <a:lvl2pPr marL="960029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05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086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114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143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171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2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228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2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3833390"/>
            <a:ext cx="15299889" cy="91368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3833390"/>
            <a:ext cx="15299889" cy="91368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9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766679"/>
            <a:ext cx="31049774" cy="278337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2" y="3530053"/>
            <a:ext cx="15229575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2" y="5260078"/>
            <a:ext cx="15229575" cy="77367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7" y="3530053"/>
            <a:ext cx="15304578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7" y="5260078"/>
            <a:ext cx="15304578" cy="77367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3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19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1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960014"/>
            <a:ext cx="11610852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2073365"/>
            <a:ext cx="18224867" cy="10233485"/>
          </a:xfrm>
        </p:spPr>
        <p:txBody>
          <a:bodyPr/>
          <a:lstStyle>
            <a:lvl1pPr>
              <a:defRPr sz="6719"/>
            </a:lvl1pPr>
            <a:lvl2pPr>
              <a:defRPr sz="5879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4320064"/>
            <a:ext cx="11610852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32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960014"/>
            <a:ext cx="11610852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2073365"/>
            <a:ext cx="18224867" cy="10233485"/>
          </a:xfrm>
        </p:spPr>
        <p:txBody>
          <a:bodyPr anchor="t"/>
          <a:lstStyle>
            <a:lvl1pPr marL="0" indent="0">
              <a:buNone/>
              <a:defRPr sz="6719"/>
            </a:lvl1pPr>
            <a:lvl2pPr marL="960029" indent="0">
              <a:buNone/>
              <a:defRPr sz="5879"/>
            </a:lvl2pPr>
            <a:lvl3pPr marL="1920057" indent="0">
              <a:buNone/>
              <a:defRPr sz="5040"/>
            </a:lvl3pPr>
            <a:lvl4pPr marL="2880086" indent="0">
              <a:buNone/>
              <a:defRPr sz="4200"/>
            </a:lvl4pPr>
            <a:lvl5pPr marL="3840114" indent="0">
              <a:buNone/>
              <a:defRPr sz="4200"/>
            </a:lvl5pPr>
            <a:lvl6pPr marL="4800143" indent="0">
              <a:buNone/>
              <a:defRPr sz="4200"/>
            </a:lvl6pPr>
            <a:lvl7pPr marL="5760171" indent="0">
              <a:buNone/>
              <a:defRPr sz="4200"/>
            </a:lvl7pPr>
            <a:lvl8pPr marL="6720200" indent="0">
              <a:buNone/>
              <a:defRPr sz="4200"/>
            </a:lvl8pPr>
            <a:lvl9pPr marL="7680228" indent="0">
              <a:buNone/>
              <a:defRPr sz="4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4320064"/>
            <a:ext cx="11610852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938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766679"/>
            <a:ext cx="31049774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3833390"/>
            <a:ext cx="31049774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13346865"/>
            <a:ext cx="8099941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A5724-AAEB-4004-8D3F-C05D4DBBD39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13346865"/>
            <a:ext cx="12149912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13346865"/>
            <a:ext cx="8099941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0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920057" rtl="0" eaLnBrk="1" latinLnBrk="1" hangingPunct="1">
        <a:lnSpc>
          <a:spcPct val="90000"/>
        </a:lnSpc>
        <a:spcBef>
          <a:spcPct val="0"/>
        </a:spcBef>
        <a:buNone/>
        <a:defRPr sz="92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14" indent="-480014" algn="l" defTabSz="1920057" rtl="0" eaLnBrk="1" latinLnBrk="1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7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071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100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129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157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186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214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0243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029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057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86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114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143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171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200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228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7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8.png"/><Relationship Id="rId7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2.jp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3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4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jpg"/><Relationship Id="rId7" Type="http://schemas.openxmlformats.org/officeDocument/2006/relationships/image" Target="../media/image28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3.jpg"/><Relationship Id="rId4" Type="http://schemas.openxmlformats.org/officeDocument/2006/relationships/image" Target="../media/image31.png"/><Relationship Id="rId9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CD4FD61-78BB-9E99-E946-5F66DF727C3B}"/>
              </a:ext>
            </a:extLst>
          </p:cNvPr>
          <p:cNvSpPr/>
          <p:nvPr/>
        </p:nvSpPr>
        <p:spPr>
          <a:xfrm>
            <a:off x="5749105" y="7636851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designation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C4338-81BE-7241-4BBB-8F472C725298}"/>
              </a:ext>
            </a:extLst>
          </p:cNvPr>
          <p:cNvSpPr/>
          <p:nvPr/>
        </p:nvSpPr>
        <p:spPr>
          <a:xfrm>
            <a:off x="5749105" y="2561897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11992D-7C12-AE53-922B-3DC03E2327FA}"/>
              </a:ext>
            </a:extLst>
          </p:cNvPr>
          <p:cNvSpPr/>
          <p:nvPr/>
        </p:nvSpPr>
        <p:spPr>
          <a:xfrm>
            <a:off x="22271162" y="7636851"/>
            <a:ext cx="288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Predict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state of the object</a:t>
            </a:r>
          </a:p>
        </p:txBody>
      </p:sp>
      <p:sp>
        <p:nvSpPr>
          <p:cNvPr id="17" name="왼쪽 중괄호 16">
            <a:extLst>
              <a:ext uri="{FF2B5EF4-FFF2-40B4-BE49-F238E27FC236}">
                <a16:creationId xmlns:a16="http://schemas.microsoft.com/office/drawing/2014/main" id="{B8E62DB0-8E34-5651-4469-775A166707DE}"/>
              </a:ext>
            </a:extLst>
          </p:cNvPr>
          <p:cNvSpPr/>
          <p:nvPr/>
        </p:nvSpPr>
        <p:spPr>
          <a:xfrm rot="16200000">
            <a:off x="9546400" y="3678759"/>
            <a:ext cx="369332" cy="15270480"/>
          </a:xfrm>
          <a:prstGeom prst="leftBrace">
            <a:avLst>
              <a:gd name="adj1" fmla="val 23580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F9F0E866-307A-7C12-6AA6-08D36458CA8A}"/>
              </a:ext>
            </a:extLst>
          </p:cNvPr>
          <p:cNvSpPr/>
          <p:nvPr/>
        </p:nvSpPr>
        <p:spPr>
          <a:xfrm rot="16200000">
            <a:off x="19349194" y="9567249"/>
            <a:ext cx="297158" cy="3386900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14D6A-2417-A0D7-E08E-94DB1DA3DCFE}"/>
              </a:ext>
            </a:extLst>
          </p:cNvPr>
          <p:cNvSpPr txBox="1"/>
          <p:nvPr/>
        </p:nvSpPr>
        <p:spPr>
          <a:xfrm>
            <a:off x="8146106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1 : </a:t>
            </a:r>
            <a:r>
              <a:rPr lang="ko-KR" altLang="en-US" dirty="0"/>
              <a:t>데이터 만들기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5ACD37-3ACD-BA30-A0A2-690A60345C3D}"/>
              </a:ext>
            </a:extLst>
          </p:cNvPr>
          <p:cNvSpPr txBox="1"/>
          <p:nvPr/>
        </p:nvSpPr>
        <p:spPr>
          <a:xfrm>
            <a:off x="17912813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2 :  </a:t>
            </a:r>
            <a:r>
              <a:rPr lang="ko-KR" altLang="en-US" dirty="0"/>
              <a:t>학습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9985174" y="2561897"/>
            <a:ext cx="288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for Prediction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7525DC2-357B-8BC6-A52C-1A0A32BC28CF}"/>
              </a:ext>
            </a:extLst>
          </p:cNvPr>
          <p:cNvGrpSpPr/>
          <p:nvPr/>
        </p:nvGrpSpPr>
        <p:grpSpPr>
          <a:xfrm>
            <a:off x="1401710" y="4273016"/>
            <a:ext cx="2364470" cy="3960000"/>
            <a:chOff x="1889802" y="3361074"/>
            <a:chExt cx="2364470" cy="39600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F548EEE-E842-AB43-5E7E-858A0AC2BCEB}"/>
                </a:ext>
              </a:extLst>
            </p:cNvPr>
            <p:cNvSpPr>
              <a:spLocks/>
            </p:cNvSpPr>
            <p:nvPr/>
          </p:nvSpPr>
          <p:spPr>
            <a:xfrm>
              <a:off x="1889802" y="3361074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 descr="텍스트, 도로, 실외, 건물이(가) 표시된 사진&#10;&#10;자동 생성된 설명">
              <a:extLst>
                <a:ext uri="{FF2B5EF4-FFF2-40B4-BE49-F238E27FC236}">
                  <a16:creationId xmlns:a16="http://schemas.microsoft.com/office/drawing/2014/main" id="{C2DCB5CD-F557-E199-9094-FF6C67098597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3" r="15615"/>
            <a:stretch/>
          </p:blipFill>
          <p:spPr>
            <a:xfrm>
              <a:off x="2137797" y="5254496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그림 23" descr="텍스트, 도로, 실외, 건물이(가) 표시된 사진&#10;&#10;자동 생성된 설명">
              <a:extLst>
                <a:ext uri="{FF2B5EF4-FFF2-40B4-BE49-F238E27FC236}">
                  <a16:creationId xmlns:a16="http://schemas.microsoft.com/office/drawing/2014/main" id="{DE2FCEBE-9A17-C6FF-DD22-4FB9547030D1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37" y="3695785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2A4F2CE-8B4B-691A-5310-173E420B4011}"/>
              </a:ext>
            </a:extLst>
          </p:cNvPr>
          <p:cNvGrpSpPr/>
          <p:nvPr/>
        </p:nvGrpSpPr>
        <p:grpSpPr>
          <a:xfrm>
            <a:off x="10192119" y="1748064"/>
            <a:ext cx="2364470" cy="3960000"/>
            <a:chOff x="12607436" y="1638993"/>
            <a:chExt cx="2364470" cy="3960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1AACB8E-E994-1766-FD35-06417A23A3AB}"/>
                </a:ext>
              </a:extLst>
            </p:cNvPr>
            <p:cNvSpPr>
              <a:spLocks/>
            </p:cNvSpPr>
            <p:nvPr/>
          </p:nvSpPr>
          <p:spPr>
            <a:xfrm>
              <a:off x="12607436" y="1638993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17FE693-1977-5881-4A60-46C4B3022E73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5431" y="3532826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03BCFCA-74F7-BF58-F6DA-96ED1CC33F3A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1333" y="1973293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82B213-9D07-89CA-2936-F00E93C713BC}"/>
              </a:ext>
            </a:extLst>
          </p:cNvPr>
          <p:cNvSpPr>
            <a:spLocks/>
          </p:cNvSpPr>
          <p:nvPr/>
        </p:nvSpPr>
        <p:spPr>
          <a:xfrm>
            <a:off x="10192457" y="6815650"/>
            <a:ext cx="2364470" cy="39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15A945C-7B1D-DAC0-B86D-8668E2C84C5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769" y="7142582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 descr="화살이(가) 표시된 사진&#10;&#10;자동 생성된 설명">
            <a:extLst>
              <a:ext uri="{FF2B5EF4-FFF2-40B4-BE49-F238E27FC236}">
                <a16:creationId xmlns:a16="http://schemas.microsoft.com/office/drawing/2014/main" id="{91C82B86-7AA9-F481-A168-EF6832FFBC8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030" y="8695842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8C2656C3-C840-CE2E-83FE-E40A8DA9AF27}"/>
              </a:ext>
            </a:extLst>
          </p:cNvPr>
          <p:cNvGrpSpPr/>
          <p:nvPr/>
        </p:nvGrpSpPr>
        <p:grpSpPr>
          <a:xfrm>
            <a:off x="15439852" y="4273016"/>
            <a:ext cx="2364470" cy="3960000"/>
            <a:chOff x="14056438" y="5173016"/>
            <a:chExt cx="2364470" cy="39600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48CD5B-9175-32B9-EECF-BF34C9E31059}"/>
                </a:ext>
              </a:extLst>
            </p:cNvPr>
            <p:cNvSpPr>
              <a:spLocks/>
            </p:cNvSpPr>
            <p:nvPr/>
          </p:nvSpPr>
          <p:spPr>
            <a:xfrm>
              <a:off x="14056438" y="5173016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E75E7799-5680-4995-224D-6A44B45903B0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0335" y="5506234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2A604B-105C-AB42-00A2-CA8F8DB77956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4433" y="7063452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8B25E86C-4385-86E8-C0D2-374B2409474E}"/>
              </a:ext>
            </a:extLst>
          </p:cNvPr>
          <p:cNvSpPr/>
          <p:nvPr/>
        </p:nvSpPr>
        <p:spPr>
          <a:xfrm rot="16200000">
            <a:off x="23219206" y="9494533"/>
            <a:ext cx="297159" cy="3566752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A48ED3-A6AD-4D5E-66BB-E35FAFEB9F55}"/>
              </a:ext>
            </a:extLst>
          </p:cNvPr>
          <p:cNvSpPr txBox="1"/>
          <p:nvPr/>
        </p:nvSpPr>
        <p:spPr>
          <a:xfrm>
            <a:off x="21782349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3 :  </a:t>
            </a:r>
            <a:r>
              <a:rPr lang="ko-KR" altLang="en-US" dirty="0"/>
              <a:t>테스트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1CA784F-1AEA-6FD2-26E6-CCB7DCB54357}"/>
              </a:ext>
            </a:extLst>
          </p:cNvPr>
          <p:cNvSpPr/>
          <p:nvPr/>
        </p:nvSpPr>
        <p:spPr>
          <a:xfrm>
            <a:off x="1248229" y="776078"/>
            <a:ext cx="3947885" cy="13062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Data :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 :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AC8A28F-96D2-7DC8-1AA0-A61FB913CE65}"/>
              </a:ext>
            </a:extLst>
          </p:cNvPr>
          <p:cNvCxnSpPr/>
          <p:nvPr/>
        </p:nvCxnSpPr>
        <p:spPr>
          <a:xfrm>
            <a:off x="2801257" y="1306286"/>
            <a:ext cx="20900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89C5129-E5B8-CE8D-E104-711AD807E0FA}"/>
              </a:ext>
            </a:extLst>
          </p:cNvPr>
          <p:cNvCxnSpPr>
            <a:cxnSpLocks/>
          </p:cNvCxnSpPr>
          <p:nvPr/>
        </p:nvCxnSpPr>
        <p:spPr>
          <a:xfrm>
            <a:off x="2394580" y="1603829"/>
            <a:ext cx="2496734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118E3250-82FD-54DE-3F4C-C1CFD3637A24}"/>
              </a:ext>
            </a:extLst>
          </p:cNvPr>
          <p:cNvCxnSpPr>
            <a:cxnSpLocks/>
            <a:stCxn id="24" idx="3"/>
            <a:endCxn id="9" idx="1"/>
          </p:cNvCxnSpPr>
          <p:nvPr/>
        </p:nvCxnSpPr>
        <p:spPr>
          <a:xfrm flipV="1">
            <a:off x="3501945" y="3641897"/>
            <a:ext cx="2247160" cy="157783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62835B73-99F2-BF8C-B234-EE54260FE6B2}"/>
              </a:ext>
            </a:extLst>
          </p:cNvPr>
          <p:cNvCxnSpPr>
            <a:cxnSpLocks/>
          </p:cNvCxnSpPr>
          <p:nvPr/>
        </p:nvCxnSpPr>
        <p:spPr>
          <a:xfrm flipV="1">
            <a:off x="7556851" y="2695186"/>
            <a:ext cx="2875179" cy="59698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2CF10004-3F78-344A-FD5B-C17A06A271FA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>
            <a:off x="3501945" y="5219727"/>
            <a:ext cx="2247160" cy="349712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01FF20EF-64BC-2432-877E-DAF46D51C52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549105" y="9019713"/>
            <a:ext cx="2846925" cy="28812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67A517BD-AE5C-4112-6A7D-91B4EFBCC7CB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 flipV="1">
            <a:off x="17539749" y="3641897"/>
            <a:ext cx="2445425" cy="157633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F8905AF-DC2D-AEBB-CDAB-2F7FC99E0B7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3485705" y="3641897"/>
            <a:ext cx="2263400" cy="3136541"/>
          </a:xfrm>
          <a:prstGeom prst="bentConnector3">
            <a:avLst>
              <a:gd name="adj1" fmla="val 63466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56CDA750-726A-E5B8-90FF-6633661F335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485705" y="6778438"/>
            <a:ext cx="2263400" cy="1938413"/>
          </a:xfrm>
          <a:prstGeom prst="bentConnector3">
            <a:avLst>
              <a:gd name="adj1" fmla="val 63468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E6E0D712-1132-F883-E931-3A08E0715D5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567105" y="3930151"/>
            <a:ext cx="2873009" cy="32374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6D35C5D0-B8D1-F66F-FCEB-73BD846D117E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12276114" y="4253897"/>
            <a:ext cx="3411733" cy="2521555"/>
          </a:xfrm>
          <a:prstGeom prst="bentConnector3">
            <a:avLst>
              <a:gd name="adj1" fmla="val 504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67E9AE70-5546-7CE5-9113-4445C743865C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17523847" y="6775452"/>
            <a:ext cx="4747315" cy="194139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9976B83-3D00-76FA-4511-DD49072710D0}"/>
              </a:ext>
            </a:extLst>
          </p:cNvPr>
          <p:cNvCxnSpPr>
            <a:stCxn id="21" idx="3"/>
            <a:endCxn id="16" idx="0"/>
          </p:cNvCxnSpPr>
          <p:nvPr/>
        </p:nvCxnSpPr>
        <p:spPr>
          <a:xfrm>
            <a:off x="22865174" y="3641897"/>
            <a:ext cx="845988" cy="39949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1649705" y="7620000"/>
            <a:ext cx="18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9F5DF7-C2D7-8928-CCA7-63C414A0DFCA}"/>
              </a:ext>
            </a:extLst>
          </p:cNvPr>
          <p:cNvSpPr txBox="1"/>
          <p:nvPr/>
        </p:nvSpPr>
        <p:spPr>
          <a:xfrm>
            <a:off x="10423705" y="4997539"/>
            <a:ext cx="18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Mask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5669489" y="7531032"/>
            <a:ext cx="18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omposite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19EB694-8187-630F-4955-D216EFA18D05}"/>
              </a:ext>
            </a:extLst>
          </p:cNvPr>
          <p:cNvSpPr txBox="1"/>
          <p:nvPr/>
        </p:nvSpPr>
        <p:spPr>
          <a:xfrm>
            <a:off x="10431994" y="10094453"/>
            <a:ext cx="18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Crosswalk Area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9D4EE4DF-4017-CF75-C4C3-3D0078C9730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12241769" y="6775452"/>
            <a:ext cx="3446078" cy="979130"/>
          </a:xfrm>
          <a:prstGeom prst="bentConnector3">
            <a:avLst>
              <a:gd name="adj1" fmla="val 50838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92CB92C0-8578-C082-CB20-D1F8004086C8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7556851" y="7754582"/>
            <a:ext cx="2848918" cy="67405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7B58F06-2B10-2F8F-EE84-63F4B7E09216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12292016" y="2694364"/>
            <a:ext cx="3411733" cy="2523870"/>
          </a:xfrm>
          <a:prstGeom prst="bentConnector3">
            <a:avLst>
              <a:gd name="adj1" fmla="val 5963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50F030F5-F13C-EA94-11A0-38A0FF5FC9BB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 flipV="1">
            <a:off x="12232030" y="5218234"/>
            <a:ext cx="3471719" cy="4089608"/>
          </a:xfrm>
          <a:prstGeom prst="bentConnector3">
            <a:avLst>
              <a:gd name="adj1" fmla="val 6037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CD621B-FFF4-6F69-EB2E-844CF4AC0463}"/>
              </a:ext>
            </a:extLst>
          </p:cNvPr>
          <p:cNvSpPr txBox="1"/>
          <p:nvPr/>
        </p:nvSpPr>
        <p:spPr>
          <a:xfrm>
            <a:off x="8607159" y="12768246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541789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321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95F2A9-36CE-514A-659E-C1C1C589EC13}"/>
              </a:ext>
            </a:extLst>
          </p:cNvPr>
          <p:cNvSpPr>
            <a:spLocks/>
          </p:cNvSpPr>
          <p:nvPr/>
        </p:nvSpPr>
        <p:spPr>
          <a:xfrm>
            <a:off x="19358951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D9B2AE9-1DD3-5433-31B1-B0FF5A79719A}"/>
              </a:ext>
            </a:extLst>
          </p:cNvPr>
          <p:cNvSpPr>
            <a:spLocks/>
          </p:cNvSpPr>
          <p:nvPr/>
        </p:nvSpPr>
        <p:spPr>
          <a:xfrm>
            <a:off x="7558193" y="6199506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867BECD-E64D-558A-6218-42D824EF460C}"/>
              </a:ext>
            </a:extLst>
          </p:cNvPr>
          <p:cNvSpPr>
            <a:spLocks/>
          </p:cNvSpPr>
          <p:nvPr/>
        </p:nvSpPr>
        <p:spPr>
          <a:xfrm>
            <a:off x="2302449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93A94F-9C13-CFD2-779D-CF6DA554FAA7}"/>
              </a:ext>
            </a:extLst>
          </p:cNvPr>
          <p:cNvSpPr>
            <a:spLocks/>
          </p:cNvSpPr>
          <p:nvPr/>
        </p:nvSpPr>
        <p:spPr>
          <a:xfrm>
            <a:off x="7558193" y="1641924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AA09-7B06-738F-96CC-43F7352A5910}"/>
              </a:ext>
            </a:extLst>
          </p:cNvPr>
          <p:cNvSpPr>
            <a:spLocks/>
          </p:cNvSpPr>
          <p:nvPr/>
        </p:nvSpPr>
        <p:spPr>
          <a:xfrm>
            <a:off x="2302449" y="1641924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0D06A2-28A3-40C5-F4A9-DD0B8E5E11CD}"/>
              </a:ext>
            </a:extLst>
          </p:cNvPr>
          <p:cNvSpPr>
            <a:spLocks/>
          </p:cNvSpPr>
          <p:nvPr/>
        </p:nvSpPr>
        <p:spPr>
          <a:xfrm>
            <a:off x="7926724" y="2119770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1D0006-12D1-604B-3BAB-F1222AA4C387}"/>
              </a:ext>
            </a:extLst>
          </p:cNvPr>
          <p:cNvSpPr>
            <a:spLocks/>
          </p:cNvSpPr>
          <p:nvPr/>
        </p:nvSpPr>
        <p:spPr>
          <a:xfrm>
            <a:off x="7926724" y="4047946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F4143A1-834B-DE0C-95EE-49EF649BA0F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262449" y="3733194"/>
            <a:ext cx="12957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CCAEB7-CC55-867B-74B6-72D149AEE3BD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10806724" y="4767946"/>
            <a:ext cx="16313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85B1239-8D60-F3CD-6688-8C893426DE6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10806724" y="2839770"/>
            <a:ext cx="16157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순서도: 논리합 12">
            <a:extLst>
              <a:ext uri="{FF2B5EF4-FFF2-40B4-BE49-F238E27FC236}">
                <a16:creationId xmlns:a16="http://schemas.microsoft.com/office/drawing/2014/main" id="{925F7C21-54EE-31F8-8548-1B9396DA1C43}"/>
              </a:ext>
            </a:extLst>
          </p:cNvPr>
          <p:cNvSpPr/>
          <p:nvPr/>
        </p:nvSpPr>
        <p:spPr>
          <a:xfrm>
            <a:off x="16474686" y="3273876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6836E16-0619-247F-06C0-8841C39082B8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14582458" y="2839770"/>
            <a:ext cx="2432228" cy="4341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90FBD88-72B9-9CAF-00DA-C12205C1FDEB}"/>
              </a:ext>
            </a:extLst>
          </p:cNvPr>
          <p:cNvCxnSpPr>
            <a:cxnSpLocks/>
            <a:stCxn id="3" idx="3"/>
            <a:endCxn id="13" idx="4"/>
          </p:cNvCxnSpPr>
          <p:nvPr/>
        </p:nvCxnSpPr>
        <p:spPr>
          <a:xfrm flipV="1">
            <a:off x="14598097" y="4353876"/>
            <a:ext cx="2416589" cy="4140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AE9C2A-DB99-69B9-0AF5-FB81D973D3C5}"/>
              </a:ext>
            </a:extLst>
          </p:cNvPr>
          <p:cNvSpPr>
            <a:spLocks/>
          </p:cNvSpPr>
          <p:nvPr/>
        </p:nvSpPr>
        <p:spPr>
          <a:xfrm>
            <a:off x="26048253" y="1641924"/>
            <a:ext cx="2880000" cy="86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pic>
        <p:nvPicPr>
          <p:cNvPr id="22" name="그림 21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0D0B88B1-DEAA-256A-2C24-950CB31AB09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49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그림 22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69C35222-4631-0C7D-3AC3-DA55386AB07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49" y="2119770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639C68-7DF8-8088-AA4B-A6BFCCC321F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AF3399-AC89-E631-5B80-471BFD19B60A}"/>
              </a:ext>
            </a:extLst>
          </p:cNvPr>
          <p:cNvSpPr>
            <a:spLocks/>
          </p:cNvSpPr>
          <p:nvPr/>
        </p:nvSpPr>
        <p:spPr>
          <a:xfrm>
            <a:off x="7926724" y="667148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D902D46-DA32-487B-CB99-B85B9C7E675F}"/>
              </a:ext>
            </a:extLst>
          </p:cNvPr>
          <p:cNvSpPr>
            <a:spLocks/>
          </p:cNvSpPr>
          <p:nvPr/>
        </p:nvSpPr>
        <p:spPr>
          <a:xfrm>
            <a:off x="7926724" y="859741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6E32F23-5588-513C-A52E-A2AA5186C2A6}"/>
              </a:ext>
            </a:extLst>
          </p:cNvPr>
          <p:cNvCxnSpPr>
            <a:cxnSpLocks/>
            <a:stCxn id="53" idx="3"/>
            <a:endCxn id="60" idx="1"/>
          </p:cNvCxnSpPr>
          <p:nvPr/>
        </p:nvCxnSpPr>
        <p:spPr>
          <a:xfrm flipV="1">
            <a:off x="10806724" y="931517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597B86B-0221-B5A8-4279-2E23D0DBAEA8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>
          <a:xfrm flipV="1">
            <a:off x="10806724" y="738924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순서도: 논리합 55">
            <a:extLst>
              <a:ext uri="{FF2B5EF4-FFF2-40B4-BE49-F238E27FC236}">
                <a16:creationId xmlns:a16="http://schemas.microsoft.com/office/drawing/2014/main" id="{6C2F5BF7-AF21-CD1E-1A21-34D7DA6EC508}"/>
              </a:ext>
            </a:extLst>
          </p:cNvPr>
          <p:cNvSpPr/>
          <p:nvPr/>
        </p:nvSpPr>
        <p:spPr>
          <a:xfrm>
            <a:off x="16474686" y="7856183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4A92E8B-68CE-9E2E-8EF5-1D71CAF14708}"/>
              </a:ext>
            </a:extLst>
          </p:cNvPr>
          <p:cNvCxnSpPr>
            <a:cxnSpLocks/>
            <a:stCxn id="59" idx="3"/>
            <a:endCxn id="56" idx="0"/>
          </p:cNvCxnSpPr>
          <p:nvPr/>
        </p:nvCxnSpPr>
        <p:spPr>
          <a:xfrm>
            <a:off x="14582458" y="7389243"/>
            <a:ext cx="2432228" cy="4669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6798C2C-F9B1-B20B-1C52-B5F52F98D5DD}"/>
              </a:ext>
            </a:extLst>
          </p:cNvPr>
          <p:cNvCxnSpPr>
            <a:cxnSpLocks/>
            <a:stCxn id="60" idx="3"/>
            <a:endCxn id="56" idx="4"/>
          </p:cNvCxnSpPr>
          <p:nvPr/>
        </p:nvCxnSpPr>
        <p:spPr>
          <a:xfrm flipV="1">
            <a:off x="14582458" y="8936183"/>
            <a:ext cx="2432228" cy="37899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28BE85FD-A7CF-6BF8-AA7B-EB7A7BF5F48E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666924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0" name="그림 59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BB38BAD-219A-28DE-04F9-F408A3EE74AB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859517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AD27A3-E77D-1FD5-E8FA-337F9FA9C74F}"/>
              </a:ext>
            </a:extLst>
          </p:cNvPr>
          <p:cNvSpPr>
            <a:spLocks/>
          </p:cNvSpPr>
          <p:nvPr/>
        </p:nvSpPr>
        <p:spPr>
          <a:xfrm>
            <a:off x="19358951" y="1640211"/>
            <a:ext cx="3960000" cy="417624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6CB617A4-E1AE-4CA8-EB73-CE1680B4DAB4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2119770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B35C77C9-945C-2705-5211-F413AA042B51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 flipV="1">
            <a:off x="18358193" y="8284479"/>
            <a:ext cx="1000758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77098C1-0EEF-C97F-FF2C-17377AC4AB5C}"/>
              </a:ext>
            </a:extLst>
          </p:cNvPr>
          <p:cNvCxnSpPr>
            <a:cxnSpLocks/>
            <a:stCxn id="5" idx="3"/>
            <a:endCxn id="110" idx="1"/>
          </p:cNvCxnSpPr>
          <p:nvPr/>
        </p:nvCxnSpPr>
        <p:spPr>
          <a:xfrm flipV="1">
            <a:off x="18358193" y="3728332"/>
            <a:ext cx="1000758" cy="4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E37893D-DE8B-AFB0-B570-48C27DB5BBE0}"/>
              </a:ext>
            </a:extLst>
          </p:cNvPr>
          <p:cNvCxnSpPr>
            <a:cxnSpLocks/>
            <a:stCxn id="63" idx="3"/>
            <a:endCxn id="72" idx="1"/>
          </p:cNvCxnSpPr>
          <p:nvPr/>
        </p:nvCxnSpPr>
        <p:spPr>
          <a:xfrm>
            <a:off x="6262449" y="8284479"/>
            <a:ext cx="1295744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1C225199-50F4-317D-461D-62781E45CD36}"/>
              </a:ext>
            </a:extLst>
          </p:cNvPr>
          <p:cNvCxnSpPr>
            <a:stCxn id="73" idx="3"/>
            <a:endCxn id="20" idx="1"/>
          </p:cNvCxnSpPr>
          <p:nvPr/>
        </p:nvCxnSpPr>
        <p:spPr>
          <a:xfrm flipV="1">
            <a:off x="23318951" y="5961924"/>
            <a:ext cx="2729302" cy="2322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E5F6A762-A542-E9F9-C038-8BFEEBD53CFD}"/>
              </a:ext>
            </a:extLst>
          </p:cNvPr>
          <p:cNvCxnSpPr>
            <a:cxnSpLocks/>
            <a:stCxn id="110" idx="3"/>
            <a:endCxn id="20" idx="1"/>
          </p:cNvCxnSpPr>
          <p:nvPr/>
        </p:nvCxnSpPr>
        <p:spPr>
          <a:xfrm>
            <a:off x="23318951" y="3728332"/>
            <a:ext cx="2729302" cy="223359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19E5A770-3297-12E3-87B7-C56C0A50ED67}"/>
              </a:ext>
            </a:extLst>
          </p:cNvPr>
          <p:cNvSpPr txBox="1"/>
          <p:nvPr/>
        </p:nvSpPr>
        <p:spPr>
          <a:xfrm>
            <a:off x="2961984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831B065-3DD1-A290-296A-59B1AE776886}"/>
              </a:ext>
            </a:extLst>
          </p:cNvPr>
          <p:cNvSpPr txBox="1"/>
          <p:nvPr/>
        </p:nvSpPr>
        <p:spPr>
          <a:xfrm>
            <a:off x="20018486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5DDDFAC-6775-DF49-65C8-FC6A1E77CA4F}"/>
              </a:ext>
            </a:extLst>
          </p:cNvPr>
          <p:cNvSpPr txBox="1"/>
          <p:nvPr/>
        </p:nvSpPr>
        <p:spPr>
          <a:xfrm>
            <a:off x="295837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0A9A97A-8434-FDAD-7B90-C49431E2FCCF}"/>
              </a:ext>
            </a:extLst>
          </p:cNvPr>
          <p:cNvSpPr txBox="1"/>
          <p:nvPr/>
        </p:nvSpPr>
        <p:spPr>
          <a:xfrm>
            <a:off x="2001848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실루엣이(가) 표시된 사진&#10;&#10;자동 생성된 설명">
            <a:extLst>
              <a:ext uri="{FF2B5EF4-FFF2-40B4-BE49-F238E27FC236}">
                <a16:creationId xmlns:a16="http://schemas.microsoft.com/office/drawing/2014/main" id="{E5607B2E-C188-7DC1-C778-3B3947D0435F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097" y="4047946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E4A3197D-1BFA-6918-2F8B-3F36521A1A7D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2119770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184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6AD49A6-B8E5-A093-944E-CF76FBE8E58F}"/>
              </a:ext>
            </a:extLst>
          </p:cNvPr>
          <p:cNvGrpSpPr/>
          <p:nvPr/>
        </p:nvGrpSpPr>
        <p:grpSpPr>
          <a:xfrm>
            <a:off x="2302449" y="1641923"/>
            <a:ext cx="3960000" cy="3960000"/>
            <a:chOff x="2302449" y="1641923"/>
            <a:chExt cx="3960000" cy="4239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F54D47-34C6-527A-0F8B-95EA04A8E456}"/>
                </a:ext>
              </a:extLst>
            </p:cNvPr>
            <p:cNvSpPr>
              <a:spLocks/>
            </p:cNvSpPr>
            <p:nvPr/>
          </p:nvSpPr>
          <p:spPr>
            <a:xfrm>
              <a:off x="2302449" y="1641923"/>
              <a:ext cx="3960000" cy="423933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 descr="도로, 실외, 나무, 하늘이(가) 표시된 사진&#10;&#10;자동 생성된 설명">
              <a:extLst>
                <a:ext uri="{FF2B5EF4-FFF2-40B4-BE49-F238E27FC236}">
                  <a16:creationId xmlns:a16="http://schemas.microsoft.com/office/drawing/2014/main" id="{6F1F56F9-313F-6D06-259D-76ED4A95A29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2119769"/>
              <a:ext cx="3240000" cy="218932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6BDE4E-AB14-2E02-F93C-963CA55D74C1}"/>
                </a:ext>
              </a:extLst>
            </p:cNvPr>
            <p:cNvSpPr txBox="1"/>
            <p:nvPr/>
          </p:nvSpPr>
          <p:spPr>
            <a:xfrm>
              <a:off x="2961984" y="4723119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C119D9-5401-E9A5-2FBB-14B072B61030}"/>
              </a:ext>
            </a:extLst>
          </p:cNvPr>
          <p:cNvGrpSpPr/>
          <p:nvPr/>
        </p:nvGrpSpPr>
        <p:grpSpPr>
          <a:xfrm>
            <a:off x="2302449" y="6193209"/>
            <a:ext cx="3960000" cy="3960000"/>
            <a:chOff x="2302449" y="6193209"/>
            <a:chExt cx="3960000" cy="418254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C1F778-9B39-F9DC-A5C2-4E4F5BF2815F}"/>
                </a:ext>
              </a:extLst>
            </p:cNvPr>
            <p:cNvSpPr>
              <a:spLocks/>
            </p:cNvSpPr>
            <p:nvPr/>
          </p:nvSpPr>
          <p:spPr>
            <a:xfrm>
              <a:off x="2302449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 descr="나무, 실외, 도로, 대지이(가) 표시된 사진&#10;&#10;자동 생성된 설명">
              <a:extLst>
                <a:ext uri="{FF2B5EF4-FFF2-40B4-BE49-F238E27FC236}">
                  <a16:creationId xmlns:a16="http://schemas.microsoft.com/office/drawing/2014/main" id="{0ED29D80-79D8-5C00-3619-B2FA6C8E089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6669243"/>
              <a:ext cx="3240000" cy="21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C3DFC6-F5DC-A7A7-2A07-E8A231D0A911}"/>
                </a:ext>
              </a:extLst>
            </p:cNvPr>
            <p:cNvSpPr txBox="1"/>
            <p:nvPr/>
          </p:nvSpPr>
          <p:spPr>
            <a:xfrm>
              <a:off x="295837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E4D37C-004E-4AFA-C0D1-253BBC93FA5F}"/>
              </a:ext>
            </a:extLst>
          </p:cNvPr>
          <p:cNvSpPr>
            <a:spLocks/>
          </p:cNvSpPr>
          <p:nvPr/>
        </p:nvSpPr>
        <p:spPr>
          <a:xfrm>
            <a:off x="8849390" y="1641923"/>
            <a:ext cx="360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Crosswalk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FEE495-5672-19FA-EE15-3BFD308EB783}"/>
              </a:ext>
            </a:extLst>
          </p:cNvPr>
          <p:cNvSpPr>
            <a:spLocks/>
          </p:cNvSpPr>
          <p:nvPr/>
        </p:nvSpPr>
        <p:spPr>
          <a:xfrm>
            <a:off x="8849390" y="6193209"/>
            <a:ext cx="360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Crosswalk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73D670-F562-66A0-DB41-BC6FD81A060F}"/>
              </a:ext>
            </a:extLst>
          </p:cNvPr>
          <p:cNvGrpSpPr/>
          <p:nvPr/>
        </p:nvGrpSpPr>
        <p:grpSpPr>
          <a:xfrm>
            <a:off x="15036333" y="6193209"/>
            <a:ext cx="3960000" cy="3960000"/>
            <a:chOff x="19358951" y="6193209"/>
            <a:chExt cx="3960000" cy="418254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698E0F8-39F6-4EB6-86A4-CB7855929A35}"/>
                </a:ext>
              </a:extLst>
            </p:cNvPr>
            <p:cNvSpPr>
              <a:spLocks/>
            </p:cNvSpPr>
            <p:nvPr/>
          </p:nvSpPr>
          <p:spPr>
            <a:xfrm>
              <a:off x="19358951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66B4B9-4AE5-20C9-135C-3FEFF5D988CB}"/>
                </a:ext>
              </a:extLst>
            </p:cNvPr>
            <p:cNvSpPr txBox="1"/>
            <p:nvPr/>
          </p:nvSpPr>
          <p:spPr>
            <a:xfrm>
              <a:off x="2001848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F89E8A-A0F2-60BC-168A-04A316A45B0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8950" y="6643915"/>
              <a:ext cx="3239999" cy="218532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38FCEC-966B-B139-4E24-E7BA933A4835}"/>
              </a:ext>
            </a:extLst>
          </p:cNvPr>
          <p:cNvSpPr>
            <a:spLocks/>
          </p:cNvSpPr>
          <p:nvPr/>
        </p:nvSpPr>
        <p:spPr>
          <a:xfrm>
            <a:off x="15036331" y="1641923"/>
            <a:ext cx="396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DBA551-26C8-93D6-7DA1-04C427905469}"/>
              </a:ext>
            </a:extLst>
          </p:cNvPr>
          <p:cNvSpPr txBox="1"/>
          <p:nvPr/>
        </p:nvSpPr>
        <p:spPr>
          <a:xfrm>
            <a:off x="15695866" y="4565202"/>
            <a:ext cx="2648146" cy="67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그림 25" descr="화살이(가) 표시된 사진&#10;&#10;자동 생성된 설명">
            <a:extLst>
              <a:ext uri="{FF2B5EF4-FFF2-40B4-BE49-F238E27FC236}">
                <a16:creationId xmlns:a16="http://schemas.microsoft.com/office/drawing/2014/main" id="{4F88C335-A2F1-07D1-034F-5F52030B3F76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329" y="2096650"/>
            <a:ext cx="3239999" cy="20481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CCF1E6B-46D8-D3E2-08D1-7AD0CBF6700C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262449" y="3621923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4D7D0A-E696-AC41-D30F-4479159FC2C9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6262449" y="8173209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DA80868-54AA-926F-8857-A94D8D2D9117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>
            <a:off x="12449390" y="3621923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83577A3-D465-8075-24E8-DDF633FD214D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12449390" y="8173209"/>
            <a:ext cx="258694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1" name="그림 40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D1C0999-F86F-ED0F-9938-07FAA5C72F5C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328" y="6619934"/>
            <a:ext cx="3239999" cy="20723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2" name="그림 41" descr="실루엣이(가) 표시된 사진&#10;&#10;자동 생성된 설명">
            <a:extLst>
              <a:ext uri="{FF2B5EF4-FFF2-40B4-BE49-F238E27FC236}">
                <a16:creationId xmlns:a16="http://schemas.microsoft.com/office/drawing/2014/main" id="{F9A1BA98-C265-3315-C233-3C8AF4D07AF0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328" y="2096650"/>
            <a:ext cx="3240000" cy="2048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354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6AD49A6-B8E5-A093-944E-CF76FBE8E58F}"/>
              </a:ext>
            </a:extLst>
          </p:cNvPr>
          <p:cNvGrpSpPr/>
          <p:nvPr/>
        </p:nvGrpSpPr>
        <p:grpSpPr>
          <a:xfrm>
            <a:off x="2302449" y="1641923"/>
            <a:ext cx="3960000" cy="3960000"/>
            <a:chOff x="2302449" y="1641923"/>
            <a:chExt cx="3960000" cy="4239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F54D47-34C6-527A-0F8B-95EA04A8E456}"/>
                </a:ext>
              </a:extLst>
            </p:cNvPr>
            <p:cNvSpPr>
              <a:spLocks/>
            </p:cNvSpPr>
            <p:nvPr/>
          </p:nvSpPr>
          <p:spPr>
            <a:xfrm>
              <a:off x="2302449" y="1641923"/>
              <a:ext cx="3960000" cy="423933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 descr="도로, 실외, 나무, 하늘이(가) 표시된 사진&#10;&#10;자동 생성된 설명">
              <a:extLst>
                <a:ext uri="{FF2B5EF4-FFF2-40B4-BE49-F238E27FC236}">
                  <a16:creationId xmlns:a16="http://schemas.microsoft.com/office/drawing/2014/main" id="{6F1F56F9-313F-6D06-259D-76ED4A95A29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2119769"/>
              <a:ext cx="3240000" cy="218932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6BDE4E-AB14-2E02-F93C-963CA55D74C1}"/>
                </a:ext>
              </a:extLst>
            </p:cNvPr>
            <p:cNvSpPr txBox="1"/>
            <p:nvPr/>
          </p:nvSpPr>
          <p:spPr>
            <a:xfrm>
              <a:off x="2961984" y="4723119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C119D9-5401-E9A5-2FBB-14B072B61030}"/>
              </a:ext>
            </a:extLst>
          </p:cNvPr>
          <p:cNvGrpSpPr/>
          <p:nvPr/>
        </p:nvGrpSpPr>
        <p:grpSpPr>
          <a:xfrm>
            <a:off x="2302449" y="6193209"/>
            <a:ext cx="3960000" cy="3960000"/>
            <a:chOff x="2302449" y="6193209"/>
            <a:chExt cx="3960000" cy="418254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C1F778-9B39-F9DC-A5C2-4E4F5BF2815F}"/>
                </a:ext>
              </a:extLst>
            </p:cNvPr>
            <p:cNvSpPr>
              <a:spLocks/>
            </p:cNvSpPr>
            <p:nvPr/>
          </p:nvSpPr>
          <p:spPr>
            <a:xfrm>
              <a:off x="2302449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 descr="나무, 실외, 도로, 대지이(가) 표시된 사진&#10;&#10;자동 생성된 설명">
              <a:extLst>
                <a:ext uri="{FF2B5EF4-FFF2-40B4-BE49-F238E27FC236}">
                  <a16:creationId xmlns:a16="http://schemas.microsoft.com/office/drawing/2014/main" id="{0ED29D80-79D8-5C00-3619-B2FA6C8E089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6669243"/>
              <a:ext cx="3240000" cy="21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C3DFC6-F5DC-A7A7-2A07-E8A231D0A911}"/>
                </a:ext>
              </a:extLst>
            </p:cNvPr>
            <p:cNvSpPr txBox="1"/>
            <p:nvPr/>
          </p:nvSpPr>
          <p:spPr>
            <a:xfrm>
              <a:off x="295837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E4D37C-004E-4AFA-C0D1-253BBC93FA5F}"/>
              </a:ext>
            </a:extLst>
          </p:cNvPr>
          <p:cNvSpPr>
            <a:spLocks/>
          </p:cNvSpPr>
          <p:nvPr/>
        </p:nvSpPr>
        <p:spPr>
          <a:xfrm>
            <a:off x="8849390" y="1641923"/>
            <a:ext cx="360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FEE495-5672-19FA-EE15-3BFD308EB783}"/>
              </a:ext>
            </a:extLst>
          </p:cNvPr>
          <p:cNvSpPr>
            <a:spLocks/>
          </p:cNvSpPr>
          <p:nvPr/>
        </p:nvSpPr>
        <p:spPr>
          <a:xfrm>
            <a:off x="8849390" y="6193209"/>
            <a:ext cx="360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73D670-F562-66A0-DB41-BC6FD81A060F}"/>
              </a:ext>
            </a:extLst>
          </p:cNvPr>
          <p:cNvGrpSpPr/>
          <p:nvPr/>
        </p:nvGrpSpPr>
        <p:grpSpPr>
          <a:xfrm>
            <a:off x="15036333" y="6193209"/>
            <a:ext cx="3960000" cy="3960000"/>
            <a:chOff x="19358951" y="6193209"/>
            <a:chExt cx="3960000" cy="418254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698E0F8-39F6-4EB6-86A4-CB7855929A35}"/>
                </a:ext>
              </a:extLst>
            </p:cNvPr>
            <p:cNvSpPr>
              <a:spLocks/>
            </p:cNvSpPr>
            <p:nvPr/>
          </p:nvSpPr>
          <p:spPr>
            <a:xfrm>
              <a:off x="19358951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66B4B9-4AE5-20C9-135C-3FEFF5D988CB}"/>
                </a:ext>
              </a:extLst>
            </p:cNvPr>
            <p:cNvSpPr txBox="1"/>
            <p:nvPr/>
          </p:nvSpPr>
          <p:spPr>
            <a:xfrm>
              <a:off x="2001848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F89E8A-A0F2-60BC-168A-04A316A45B0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8950" y="6643915"/>
              <a:ext cx="3239999" cy="218532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BA07E9-C64D-9B02-C530-DC1E16671502}"/>
              </a:ext>
            </a:extLst>
          </p:cNvPr>
          <p:cNvGrpSpPr/>
          <p:nvPr/>
        </p:nvGrpSpPr>
        <p:grpSpPr>
          <a:xfrm>
            <a:off x="15036331" y="1641923"/>
            <a:ext cx="3960000" cy="3960000"/>
            <a:chOff x="15036333" y="1641923"/>
            <a:chExt cx="3960000" cy="417624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938FCEC-966B-B139-4E24-E7BA933A4835}"/>
                </a:ext>
              </a:extLst>
            </p:cNvPr>
            <p:cNvSpPr>
              <a:spLocks/>
            </p:cNvSpPr>
            <p:nvPr/>
          </p:nvSpPr>
          <p:spPr>
            <a:xfrm>
              <a:off x="15036333" y="1641923"/>
              <a:ext cx="3960000" cy="417624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DBA551-26C8-93D6-7DA1-04C427905469}"/>
                </a:ext>
              </a:extLst>
            </p:cNvPr>
            <p:cNvSpPr txBox="1"/>
            <p:nvPr/>
          </p:nvSpPr>
          <p:spPr>
            <a:xfrm>
              <a:off x="15695868" y="4724831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6" name="그림 25" descr="화살이(가) 표시된 사진&#10;&#10;자동 생성된 설명">
              <a:extLst>
                <a:ext uri="{FF2B5EF4-FFF2-40B4-BE49-F238E27FC236}">
                  <a16:creationId xmlns:a16="http://schemas.microsoft.com/office/drawing/2014/main" id="{4F88C335-A2F1-07D1-034F-5F52030B3F7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96331" y="2121481"/>
              <a:ext cx="3239999" cy="215999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CCF1E6B-46D8-D3E2-08D1-7AD0CBF6700C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262449" y="3621923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4D7D0A-E696-AC41-D30F-4479159FC2C9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6262449" y="8173209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DA80868-54AA-926F-8857-A94D8D2D9117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>
            <a:off x="12449390" y="3621923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83577A3-D465-8075-24E8-DDF633FD214D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12449390" y="8173209"/>
            <a:ext cx="258694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769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개구리, 실내, 녹색이(가) 표시된 사진&#10;&#10;자동 생성된 설명">
            <a:extLst>
              <a:ext uri="{FF2B5EF4-FFF2-40B4-BE49-F238E27FC236}">
                <a16:creationId xmlns:a16="http://schemas.microsoft.com/office/drawing/2014/main" id="{40E5C445-CFF9-BEDB-043C-D49DB09B7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17" y="4368988"/>
            <a:ext cx="5662236" cy="56622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그림 6" descr="실내, 개구리, 녹색이(가) 표시된 사진&#10;&#10;자동 생성된 설명">
            <a:extLst>
              <a:ext uri="{FF2B5EF4-FFF2-40B4-BE49-F238E27FC236}">
                <a16:creationId xmlns:a16="http://schemas.microsoft.com/office/drawing/2014/main" id="{EDD7E5B2-0F61-D2E9-6A75-58292C582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678" y="5492672"/>
            <a:ext cx="2831118" cy="28311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55C19E81-F4C9-0C4E-4EF5-3090A9D2CA51}"/>
              </a:ext>
            </a:extLst>
          </p:cNvPr>
          <p:cNvSpPr/>
          <p:nvPr/>
        </p:nvSpPr>
        <p:spPr>
          <a:xfrm>
            <a:off x="4085942" y="4368988"/>
            <a:ext cx="571500" cy="5662236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590F3A9E-D0A5-FC70-731B-F5A5BC29D789}"/>
              </a:ext>
            </a:extLst>
          </p:cNvPr>
          <p:cNvSpPr/>
          <p:nvPr/>
        </p:nvSpPr>
        <p:spPr>
          <a:xfrm rot="16200000">
            <a:off x="7494985" y="7864485"/>
            <a:ext cx="571500" cy="5662236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D0D9A-6402-BAD9-66C5-BFB177549006}"/>
              </a:ext>
            </a:extLst>
          </p:cNvPr>
          <p:cNvSpPr txBox="1"/>
          <p:nvPr/>
        </p:nvSpPr>
        <p:spPr>
          <a:xfrm>
            <a:off x="7066360" y="10992637"/>
            <a:ext cx="1428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E1C92-7094-B3A9-30D6-5FC08373035F}"/>
              </a:ext>
            </a:extLst>
          </p:cNvPr>
          <p:cNvSpPr txBox="1"/>
          <p:nvPr/>
        </p:nvSpPr>
        <p:spPr>
          <a:xfrm>
            <a:off x="3036560" y="6846163"/>
            <a:ext cx="1428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B4D82285-A020-C0B2-E2D7-B1B084AA3753}"/>
              </a:ext>
            </a:extLst>
          </p:cNvPr>
          <p:cNvSpPr/>
          <p:nvPr/>
        </p:nvSpPr>
        <p:spPr>
          <a:xfrm rot="16200000">
            <a:off x="27239347" y="7398086"/>
            <a:ext cx="373779" cy="2831119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6EAE08-D1D6-D93B-29AD-0AFEB5742F2C}"/>
              </a:ext>
            </a:extLst>
          </p:cNvPr>
          <p:cNvSpPr txBox="1"/>
          <p:nvPr/>
        </p:nvSpPr>
        <p:spPr>
          <a:xfrm>
            <a:off x="26735078" y="9000535"/>
            <a:ext cx="138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N/M</a:t>
            </a: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DD6EC2EF-AAE0-3833-5BAD-B28F253D9AF5}"/>
              </a:ext>
            </a:extLst>
          </p:cNvPr>
          <p:cNvSpPr/>
          <p:nvPr/>
        </p:nvSpPr>
        <p:spPr>
          <a:xfrm>
            <a:off x="25348038" y="5492672"/>
            <a:ext cx="373779" cy="2831119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16E8A-7AE4-4194-428D-36147E66B74A}"/>
              </a:ext>
            </a:extLst>
          </p:cNvPr>
          <p:cNvSpPr txBox="1"/>
          <p:nvPr/>
        </p:nvSpPr>
        <p:spPr>
          <a:xfrm>
            <a:off x="24152612" y="6554288"/>
            <a:ext cx="138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N/M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2F258E5-2814-D6C0-4A5D-2AE1B4C822C5}"/>
              </a:ext>
            </a:extLst>
          </p:cNvPr>
          <p:cNvCxnSpPr>
            <a:cxnSpLocks/>
          </p:cNvCxnSpPr>
          <p:nvPr/>
        </p:nvCxnSpPr>
        <p:spPr>
          <a:xfrm flipV="1">
            <a:off x="9146736" y="5102464"/>
            <a:ext cx="4699357" cy="2565288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C5E56FA-7A2F-8F1C-9FD5-F4D0BE0694CF}"/>
              </a:ext>
            </a:extLst>
          </p:cNvPr>
          <p:cNvCxnSpPr>
            <a:cxnSpLocks/>
          </p:cNvCxnSpPr>
          <p:nvPr/>
        </p:nvCxnSpPr>
        <p:spPr>
          <a:xfrm>
            <a:off x="9146736" y="7667754"/>
            <a:ext cx="4699357" cy="1034710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0190C4-D957-8EF5-5183-9E5517EDC502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>
            <a:off x="17406244" y="6902462"/>
            <a:ext cx="2397364" cy="5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57C1531-8706-7AAB-ACB4-661C0B76FE78}"/>
              </a:ext>
            </a:extLst>
          </p:cNvPr>
          <p:cNvCxnSpPr>
            <a:cxnSpLocks/>
            <a:stCxn id="27" idx="3"/>
            <a:endCxn id="16" idx="1"/>
          </p:cNvCxnSpPr>
          <p:nvPr/>
        </p:nvCxnSpPr>
        <p:spPr>
          <a:xfrm>
            <a:off x="23403608" y="6908231"/>
            <a:ext cx="749004" cy="0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7A549D7-0127-B73E-FD1A-B008F2268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244" y="5102462"/>
            <a:ext cx="3600000" cy="36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46A7525-A108-404E-77EA-E5F4092C3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608" y="5108231"/>
            <a:ext cx="3600000" cy="36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34B2C6C-6560-A94F-4DC6-1F16CDA1BA89}"/>
              </a:ext>
            </a:extLst>
          </p:cNvPr>
          <p:cNvSpPr txBox="1"/>
          <p:nvPr/>
        </p:nvSpPr>
        <p:spPr>
          <a:xfrm>
            <a:off x="17579851" y="6369109"/>
            <a:ext cx="21901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374541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D2CE95-8079-4711-1757-F32B11B95ACC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7C1F21D-E328-0F3C-5D60-50F2AAEF3D27}"/>
              </a:ext>
            </a:extLst>
          </p:cNvPr>
          <p:cNvSpPr>
            <a:spLocks/>
          </p:cNvSpPr>
          <p:nvPr/>
        </p:nvSpPr>
        <p:spPr>
          <a:xfrm>
            <a:off x="10758080" y="2947737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C4338-81BE-7241-4BBB-8F472C725298}"/>
              </a:ext>
            </a:extLst>
          </p:cNvPr>
          <p:cNvSpPr/>
          <p:nvPr/>
        </p:nvSpPr>
        <p:spPr>
          <a:xfrm>
            <a:off x="6703397" y="3937134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5681552" y="2947737"/>
            <a:ext cx="2880001" cy="4136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E75E7799-5680-4995-224D-6A44B45903B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5420814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2A604B-105C-AB42-00A2-CA8F8DB7795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548EEE-E842-AB43-5E7E-858A0AC2BCEB}"/>
              </a:ext>
            </a:extLst>
          </p:cNvPr>
          <p:cNvSpPr>
            <a:spLocks/>
          </p:cNvSpPr>
          <p:nvPr/>
        </p:nvSpPr>
        <p:spPr>
          <a:xfrm>
            <a:off x="2084244" y="2947737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DE2FCEBE-9A17-C6FF-DD22-4FB9547030D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5420814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도로, 하늘, 실외, 장면이(가) 표시된 사진&#10;&#10;자동 생성된 설명">
            <a:extLst>
              <a:ext uri="{FF2B5EF4-FFF2-40B4-BE49-F238E27FC236}">
                <a16:creationId xmlns:a16="http://schemas.microsoft.com/office/drawing/2014/main" id="{62BBB26D-F810-1BEA-E288-02D130DAA3BC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7" b="768"/>
          <a:stretch/>
        </p:blipFill>
        <p:spPr>
          <a:xfrm>
            <a:off x="2348479" y="3382393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4A48D8-7170-4065-A68C-1C74D6BFA7EF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4"/>
          <a:stretch/>
        </p:blipFill>
        <p:spPr>
          <a:xfrm>
            <a:off x="11022315" y="3382393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A5215C4E-74A6-D6BF-E1C7-696A2A18895E}"/>
              </a:ext>
            </a:extLst>
          </p:cNvPr>
          <p:cNvSpPr/>
          <p:nvPr/>
        </p:nvSpPr>
        <p:spPr>
          <a:xfrm>
            <a:off x="6703397" y="8623196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AB3AB9E-3E5E-1188-B018-580BD843F955}"/>
              </a:ext>
            </a:extLst>
          </p:cNvPr>
          <p:cNvCxnSpPr>
            <a:cxnSpLocks/>
            <a:stCxn id="21" idx="2"/>
            <a:endCxn id="87" idx="0"/>
          </p:cNvCxnSpPr>
          <p:nvPr/>
        </p:nvCxnSpPr>
        <p:spPr>
          <a:xfrm>
            <a:off x="17121553" y="7084600"/>
            <a:ext cx="13625" cy="12758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14D6ED-D8A1-17E6-50EC-607BDCABFA1E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77C383-F0E3-F0B3-14B3-AC50B549ABFF}"/>
              </a:ext>
            </a:extLst>
          </p:cNvPr>
          <p:cNvSpPr>
            <a:spLocks/>
          </p:cNvSpPr>
          <p:nvPr/>
        </p:nvSpPr>
        <p:spPr>
          <a:xfrm>
            <a:off x="2084244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C2DCB5CD-F557-E199-9094-FF6C67098597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FFDBE0F-FC24-0290-5ADC-A53B56C20B13}"/>
              </a:ext>
            </a:extLst>
          </p:cNvPr>
          <p:cNvCxnSpPr>
            <a:cxnSpLocks/>
            <a:stCxn id="22" idx="3"/>
            <a:endCxn id="9" idx="1"/>
          </p:cNvCxnSpPr>
          <p:nvPr/>
        </p:nvCxnSpPr>
        <p:spPr>
          <a:xfrm>
            <a:off x="4448714" y="5016170"/>
            <a:ext cx="2254683" cy="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68503111-A776-D0EF-8E90-DC5C4A3FD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7090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0BD7320-752F-66EC-7052-12748C4960C2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8C7B2AE-D49F-ABEA-D38A-5A6BA5B4D9C6}"/>
              </a:ext>
            </a:extLst>
          </p:cNvPr>
          <p:cNvCxnSpPr>
            <a:cxnSpLocks/>
            <a:stCxn id="9" idx="3"/>
            <a:endCxn id="54" idx="1"/>
          </p:cNvCxnSpPr>
          <p:nvPr/>
        </p:nvCxnSpPr>
        <p:spPr>
          <a:xfrm flipV="1">
            <a:off x="8503397" y="5016170"/>
            <a:ext cx="2254683" cy="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094DE5F-D28E-34EC-03B5-44BC2317867F}"/>
              </a:ext>
            </a:extLst>
          </p:cNvPr>
          <p:cNvCxnSpPr>
            <a:cxnSpLocks/>
            <a:stCxn id="40" idx="3"/>
            <a:endCxn id="63" idx="1"/>
          </p:cNvCxnSpPr>
          <p:nvPr/>
        </p:nvCxnSpPr>
        <p:spPr>
          <a:xfrm>
            <a:off x="4448714" y="9703196"/>
            <a:ext cx="225468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1CE72B-585E-4C82-3D96-D5ED20F04C53}"/>
              </a:ext>
            </a:extLst>
          </p:cNvPr>
          <p:cNvCxnSpPr>
            <a:cxnSpLocks/>
            <a:stCxn id="63" idx="3"/>
            <a:endCxn id="59" idx="1"/>
          </p:cNvCxnSpPr>
          <p:nvPr/>
        </p:nvCxnSpPr>
        <p:spPr>
          <a:xfrm>
            <a:off x="8503397" y="9703196"/>
            <a:ext cx="225468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B14274D-DFA4-284D-2635-99F14DE788C0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13122550" y="5016169"/>
            <a:ext cx="255900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판단 86">
            <a:extLst>
              <a:ext uri="{FF2B5EF4-FFF2-40B4-BE49-F238E27FC236}">
                <a16:creationId xmlns:a16="http://schemas.microsoft.com/office/drawing/2014/main" id="{13A93642-E52E-180F-B9A2-BF9BDF416866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A49A4DA-5BB6-B1DB-0DC4-DFD483DFA3B4}"/>
              </a:ext>
            </a:extLst>
          </p:cNvPr>
          <p:cNvCxnSpPr>
            <a:cxnSpLocks/>
            <a:stCxn id="59" idx="3"/>
            <a:endCxn id="8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8001FFA-E77E-733C-9E97-7549D77696A0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335D21F-0C6E-03FD-B206-945AFF7145BF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8FEE1976-99B3-6BA2-C1F3-B06E407F0856}"/>
              </a:ext>
            </a:extLst>
          </p:cNvPr>
          <p:cNvSpPr/>
          <p:nvPr/>
        </p:nvSpPr>
        <p:spPr>
          <a:xfrm rot="16200000">
            <a:off x="8375080" y="6519700"/>
            <a:ext cx="400140" cy="13664888"/>
          </a:xfrm>
          <a:prstGeom prst="leftBrace">
            <a:avLst>
              <a:gd name="adj1" fmla="val 23580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1E8EA4FD-9C27-F808-05B9-2D16FB343ED3}"/>
              </a:ext>
            </a:extLst>
          </p:cNvPr>
          <p:cNvSpPr/>
          <p:nvPr/>
        </p:nvSpPr>
        <p:spPr>
          <a:xfrm rot="16200000">
            <a:off x="18093849" y="10632999"/>
            <a:ext cx="314378" cy="5352508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5B6488-BA5D-1828-FC91-2C8605AE8200}"/>
              </a:ext>
            </a:extLst>
          </p:cNvPr>
          <p:cNvSpPr txBox="1"/>
          <p:nvPr/>
        </p:nvSpPr>
        <p:spPr>
          <a:xfrm>
            <a:off x="6990190" y="13636147"/>
            <a:ext cx="316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stage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DED023-0952-9774-5364-BC122464093D}"/>
              </a:ext>
            </a:extLst>
          </p:cNvPr>
          <p:cNvSpPr txBox="1"/>
          <p:nvPr/>
        </p:nvSpPr>
        <p:spPr>
          <a:xfrm>
            <a:off x="16666078" y="13636147"/>
            <a:ext cx="316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 Test stage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C5229B6-38E5-2DE2-60ED-98C1DFC640ED}"/>
              </a:ext>
            </a:extLst>
          </p:cNvPr>
          <p:cNvCxnSpPr>
            <a:cxnSpLocks/>
            <a:stCxn id="8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88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D2CE95-8079-4711-1757-F32B11B95ACC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5681552" y="2859812"/>
            <a:ext cx="2880001" cy="41368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2A604B-105C-AB42-00A2-CA8F8DB7795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5215C4E-74A6-D6BF-E1C7-696A2A18895E}"/>
              </a:ext>
            </a:extLst>
          </p:cNvPr>
          <p:cNvSpPr/>
          <p:nvPr/>
        </p:nvSpPr>
        <p:spPr>
          <a:xfrm>
            <a:off x="6204272" y="7631629"/>
            <a:ext cx="2364470" cy="413999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5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AB3AB9E-3E5E-1188-B018-580BD843F955}"/>
              </a:ext>
            </a:extLst>
          </p:cNvPr>
          <p:cNvCxnSpPr>
            <a:cxnSpLocks/>
            <a:stCxn id="21" idx="2"/>
            <a:endCxn id="87" idx="0"/>
          </p:cNvCxnSpPr>
          <p:nvPr/>
        </p:nvCxnSpPr>
        <p:spPr>
          <a:xfrm>
            <a:off x="17121553" y="6996675"/>
            <a:ext cx="13625" cy="1363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14D6ED-D8A1-17E6-50EC-607BDCABFA1E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77C383-F0E3-F0B3-14B3-AC50B549ABFF}"/>
              </a:ext>
            </a:extLst>
          </p:cNvPr>
          <p:cNvSpPr>
            <a:spLocks/>
          </p:cNvSpPr>
          <p:nvPr/>
        </p:nvSpPr>
        <p:spPr>
          <a:xfrm>
            <a:off x="2084244" y="7631826"/>
            <a:ext cx="2340000" cy="41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C2DCB5CD-F557-E199-9094-FF6C67098597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2" name="그림 31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68503111-A776-D0EF-8E90-DC5C4A3FD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67971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0BD7320-752F-66EC-7052-12748C4960C2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094DE5F-D28E-34EC-03B5-44BC2317867F}"/>
              </a:ext>
            </a:extLst>
          </p:cNvPr>
          <p:cNvCxnSpPr>
            <a:cxnSpLocks/>
            <a:stCxn id="40" idx="3"/>
            <a:endCxn id="63" idx="1"/>
          </p:cNvCxnSpPr>
          <p:nvPr/>
        </p:nvCxnSpPr>
        <p:spPr>
          <a:xfrm flipV="1">
            <a:off x="4424244" y="9701629"/>
            <a:ext cx="1780028" cy="1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1CE72B-585E-4C82-3D96-D5ED20F04C53}"/>
              </a:ext>
            </a:extLst>
          </p:cNvPr>
          <p:cNvCxnSpPr>
            <a:cxnSpLocks/>
            <a:stCxn id="63" idx="3"/>
            <a:endCxn id="59" idx="1"/>
          </p:cNvCxnSpPr>
          <p:nvPr/>
        </p:nvCxnSpPr>
        <p:spPr>
          <a:xfrm>
            <a:off x="8568742" y="9701629"/>
            <a:ext cx="2189338" cy="15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B14274D-DFA4-284D-2635-99F14DE788C0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4424244" y="4872974"/>
            <a:ext cx="11257308" cy="55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판단 86">
            <a:extLst>
              <a:ext uri="{FF2B5EF4-FFF2-40B4-BE49-F238E27FC236}">
                <a16:creationId xmlns:a16="http://schemas.microsoft.com/office/drawing/2014/main" id="{13A93642-E52E-180F-B9A2-BF9BDF416866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A49A4DA-5BB6-B1DB-0DC4-DFD483DFA3B4}"/>
              </a:ext>
            </a:extLst>
          </p:cNvPr>
          <p:cNvCxnSpPr>
            <a:cxnSpLocks/>
            <a:stCxn id="59" idx="3"/>
            <a:endCxn id="8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8001FFA-E77E-733C-9E97-7549D77696A0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335D21F-0C6E-03FD-B206-945AFF7145BF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C5229B6-38E5-2DE2-60ED-98C1DFC640ED}"/>
              </a:ext>
            </a:extLst>
          </p:cNvPr>
          <p:cNvCxnSpPr>
            <a:cxnSpLocks/>
            <a:stCxn id="8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FDE76E-474F-3368-EEA5-683E759F0350}"/>
              </a:ext>
            </a:extLst>
          </p:cNvPr>
          <p:cNvGrpSpPr/>
          <p:nvPr/>
        </p:nvGrpSpPr>
        <p:grpSpPr>
          <a:xfrm>
            <a:off x="2084244" y="2802974"/>
            <a:ext cx="2340000" cy="4140000"/>
            <a:chOff x="3161868" y="379451"/>
            <a:chExt cx="2880000" cy="576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6A59E11-A6AA-C3EC-4C95-60676C43921A}"/>
                </a:ext>
              </a:extLst>
            </p:cNvPr>
            <p:cNvSpPr/>
            <p:nvPr/>
          </p:nvSpPr>
          <p:spPr>
            <a:xfrm>
              <a:off x="3161868" y="379451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52246CC-3122-15D0-7A1D-0F54EF422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62" y="702398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A0C77CC-2CF6-338D-A3C8-7B93CD889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62" y="3589673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3681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C259444-820D-06FE-E11C-DA15BE7AA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662" y="1639451"/>
            <a:ext cx="3240000" cy="324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1DFAE762-5245-D683-A091-E588777D1912}"/>
              </a:ext>
            </a:extLst>
          </p:cNvPr>
          <p:cNvGrpSpPr/>
          <p:nvPr/>
        </p:nvGrpSpPr>
        <p:grpSpPr>
          <a:xfrm>
            <a:off x="3161868" y="379451"/>
            <a:ext cx="2880000" cy="5760000"/>
            <a:chOff x="3161868" y="446049"/>
            <a:chExt cx="2880000" cy="57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0BA4DFC-4A78-46CC-BE91-B6AABDBEF3F7}"/>
                </a:ext>
              </a:extLst>
            </p:cNvPr>
            <p:cNvSpPr/>
            <p:nvPr/>
          </p:nvSpPr>
          <p:spPr>
            <a:xfrm>
              <a:off x="3161868" y="446049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C626D44-0408-3209-5BB6-FCAE8A219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868" y="366189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16" name="그림 15" descr="화살이(가) 표시된 사진&#10;&#10;자동 생성된 설명">
              <a:extLst>
                <a:ext uri="{FF2B5EF4-FFF2-40B4-BE49-F238E27FC236}">
                  <a16:creationId xmlns:a16="http://schemas.microsoft.com/office/drawing/2014/main" id="{E04BC1CC-5265-2649-9A68-D4B59E43D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868" y="90710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8DAA6A9-C87D-80BE-8FA2-BC6DAEA3D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662" y="8683201"/>
            <a:ext cx="3240000" cy="324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06114BB7-77BA-A321-5329-F8931AEB8245}"/>
              </a:ext>
            </a:extLst>
          </p:cNvPr>
          <p:cNvGrpSpPr/>
          <p:nvPr/>
        </p:nvGrpSpPr>
        <p:grpSpPr>
          <a:xfrm>
            <a:off x="3161868" y="7423201"/>
            <a:ext cx="2880000" cy="5760000"/>
            <a:chOff x="6401868" y="446049"/>
            <a:chExt cx="2880000" cy="5760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33CE54-7085-B463-8A75-A3137680BC55}"/>
                </a:ext>
              </a:extLst>
            </p:cNvPr>
            <p:cNvSpPr/>
            <p:nvPr/>
          </p:nvSpPr>
          <p:spPr>
            <a:xfrm>
              <a:off x="6401868" y="446049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 descr="화살이(가) 표시된 사진&#10;&#10;자동 생성된 설명">
              <a:extLst>
                <a:ext uri="{FF2B5EF4-FFF2-40B4-BE49-F238E27FC236}">
                  <a16:creationId xmlns:a16="http://schemas.microsoft.com/office/drawing/2014/main" id="{5A0695AE-30AD-D615-0E6E-1DD007EA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1868" y="90710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48FEA79-5C70-56AB-27E6-FEF2BB2C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815" y="366189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45F40AB-E8C8-AB50-F040-7D840EA715F1}"/>
              </a:ext>
            </a:extLst>
          </p:cNvPr>
          <p:cNvCxnSpPr>
            <a:stCxn id="48" idx="3"/>
            <a:endCxn id="38" idx="1"/>
          </p:cNvCxnSpPr>
          <p:nvPr/>
        </p:nvCxnSpPr>
        <p:spPr>
          <a:xfrm>
            <a:off x="6041868" y="10303201"/>
            <a:ext cx="24867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9556542-2910-3AE3-A63B-3DC2722A5114}"/>
              </a:ext>
            </a:extLst>
          </p:cNvPr>
          <p:cNvCxnSpPr>
            <a:cxnSpLocks/>
            <a:stCxn id="47" idx="3"/>
            <a:endCxn id="10" idx="1"/>
          </p:cNvCxnSpPr>
          <p:nvPr/>
        </p:nvCxnSpPr>
        <p:spPr>
          <a:xfrm>
            <a:off x="6041868" y="3259451"/>
            <a:ext cx="24867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425CF7B-FC3A-DE81-9415-71C12A709C78}"/>
              </a:ext>
            </a:extLst>
          </p:cNvPr>
          <p:cNvSpPr/>
          <p:nvPr/>
        </p:nvSpPr>
        <p:spPr>
          <a:xfrm>
            <a:off x="13919289" y="1819451"/>
            <a:ext cx="3443399" cy="288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3867251-AFA0-5F08-1F3A-5218B2D8E6E9}"/>
              </a:ext>
            </a:extLst>
          </p:cNvPr>
          <p:cNvSpPr/>
          <p:nvPr/>
        </p:nvSpPr>
        <p:spPr>
          <a:xfrm>
            <a:off x="13919290" y="8863201"/>
            <a:ext cx="3443399" cy="288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9EC41B-8E4B-5137-88F9-808209587BDF}"/>
              </a:ext>
            </a:extLst>
          </p:cNvPr>
          <p:cNvCxnSpPr>
            <a:cxnSpLocks/>
            <a:stCxn id="10" idx="3"/>
            <a:endCxn id="68" idx="1"/>
          </p:cNvCxnSpPr>
          <p:nvPr/>
        </p:nvCxnSpPr>
        <p:spPr>
          <a:xfrm>
            <a:off x="11768662" y="3259451"/>
            <a:ext cx="215062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04D7186-EEA6-AA6B-F351-29A779A35EE1}"/>
              </a:ext>
            </a:extLst>
          </p:cNvPr>
          <p:cNvCxnSpPr>
            <a:cxnSpLocks/>
            <a:stCxn id="38" idx="3"/>
            <a:endCxn id="69" idx="1"/>
          </p:cNvCxnSpPr>
          <p:nvPr/>
        </p:nvCxnSpPr>
        <p:spPr>
          <a:xfrm>
            <a:off x="11768662" y="10303201"/>
            <a:ext cx="21506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15232B2-8FBE-1E0C-7E21-B0998408DDCC}"/>
              </a:ext>
            </a:extLst>
          </p:cNvPr>
          <p:cNvGrpSpPr/>
          <p:nvPr/>
        </p:nvGrpSpPr>
        <p:grpSpPr>
          <a:xfrm>
            <a:off x="21051142" y="1279451"/>
            <a:ext cx="3960000" cy="3960000"/>
            <a:chOff x="20314542" y="1279451"/>
            <a:chExt cx="3960000" cy="3960000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D81B8388-C6A7-6848-E3AA-80AB1CF74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55443" y="303712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B844E086-ECCB-5A0F-2190-77F58BCA5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3229" y="256579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1BB5FF2B-DBE2-7452-9D47-559FA21D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1015" y="215031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E1216D90-483F-CF8E-14C2-3A62018F6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3668" y="1721599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527BD0E-0B03-A222-2033-2F55A7EA0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542" y="127945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B1C1FE3-891F-4FCA-D6ED-931FB8765F17}"/>
              </a:ext>
            </a:extLst>
          </p:cNvPr>
          <p:cNvGrpSpPr/>
          <p:nvPr/>
        </p:nvGrpSpPr>
        <p:grpSpPr>
          <a:xfrm>
            <a:off x="21017876" y="8170397"/>
            <a:ext cx="3958575" cy="4265607"/>
            <a:chOff x="20043959" y="7428891"/>
            <a:chExt cx="3958575" cy="4265607"/>
          </a:xfrm>
        </p:grpSpPr>
        <p:pic>
          <p:nvPicPr>
            <p:cNvPr id="89" name="그림 88" descr="화살이(가) 표시된 사진&#10;&#10;자동 생성된 설명">
              <a:extLst>
                <a:ext uri="{FF2B5EF4-FFF2-40B4-BE49-F238E27FC236}">
                  <a16:creationId xmlns:a16="http://schemas.microsoft.com/office/drawing/2014/main" id="{2E44108A-9A84-2A57-391E-0171D8A26B9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9334" y="9491298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1" name="그림 90" descr="화살이(가) 표시된 사진&#10;&#10;자동 생성된 설명">
              <a:extLst>
                <a:ext uri="{FF2B5EF4-FFF2-40B4-BE49-F238E27FC236}">
                  <a16:creationId xmlns:a16="http://schemas.microsoft.com/office/drawing/2014/main" id="{665BE4EB-4157-D668-88B7-3E6B45B4516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4210" y="9065459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3" name="그림 92" descr="화살이(가) 표시된 사진&#10;&#10;자동 생성된 설명">
              <a:extLst>
                <a:ext uri="{FF2B5EF4-FFF2-40B4-BE49-F238E27FC236}">
                  <a16:creationId xmlns:a16="http://schemas.microsoft.com/office/drawing/2014/main" id="{E34113C9-9FE3-881A-3E74-3BD7DD57467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9460" y="8518624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5" name="그림 94" descr="화살이(가) 표시된 사진&#10;&#10;자동 생성된 설명">
              <a:extLst>
                <a:ext uri="{FF2B5EF4-FFF2-40B4-BE49-F238E27FC236}">
                  <a16:creationId xmlns:a16="http://schemas.microsoft.com/office/drawing/2014/main" id="{2197D075-571F-43DE-3704-B2FEAC67884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2158" y="8047295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7" name="그림 9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05123FF-C31A-4C85-184A-670383CA4A4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3959" y="7428891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2D74EA2-0F62-348F-263C-C7D303012285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17362689" y="10303201"/>
            <a:ext cx="28811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01A8B740-7011-BB2C-8BB8-CD7FC4D3EC26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17362688" y="3259451"/>
            <a:ext cx="288111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11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FF772DD3-468C-1467-915F-643B1DF87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70" y="2007999"/>
            <a:ext cx="4953600" cy="3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276133C-9BC3-116A-5A4E-253DF1936903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3F560-1242-D5AA-7125-BBE94D7F57D7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9CD045-B588-42C4-5609-E5925B06468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6366E-F251-0674-2305-692DECFE27CC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372869-2B92-1BB2-681B-1B9F7ED52B8E}"/>
              </a:ext>
            </a:extLst>
          </p:cNvPr>
          <p:cNvSpPr/>
          <p:nvPr/>
        </p:nvSpPr>
        <p:spPr>
          <a:xfrm>
            <a:off x="6703397" y="8623196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C949B-79C8-F826-1094-2EDA6B54A66B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56F9AF-47C5-7569-7D1E-557776E6777F}"/>
              </a:ext>
            </a:extLst>
          </p:cNvPr>
          <p:cNvSpPr>
            <a:spLocks/>
          </p:cNvSpPr>
          <p:nvPr/>
        </p:nvSpPr>
        <p:spPr>
          <a:xfrm>
            <a:off x="2084244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2" name="그림 11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E42660AA-EA1E-D12B-498E-2D164191DCBD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FCB372FF-5D51-451F-9A5F-C83FC53A9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7090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1605C5-05C9-CA7E-8233-CA61879519F3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7E12777-2CAB-BD3F-170A-B527058EDC94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4448714" y="9703196"/>
            <a:ext cx="22546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506AFE-E578-30D7-6038-8BF0F7D09D06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8503397" y="9703196"/>
            <a:ext cx="22546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A136762E-DC15-B500-4F98-5295B2172D98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FC45DE-0E69-A08D-1640-134A70C3C267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5FB4CC1-553B-0C6F-1106-109E0AEB7E9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F6394B5-123B-65C0-F7C1-6BC2ECFF6285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2170DEB-0014-F34F-5B51-ECB465C21862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</p:spTree>
    <p:extLst>
      <p:ext uri="{BB962C8B-B14F-4D97-AF65-F5344CB8AC3E}">
        <p14:creationId xmlns:p14="http://schemas.microsoft.com/office/powerpoint/2010/main" val="380765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0B97D00-6B1C-27D5-B15B-7CE43AA4757D}"/>
              </a:ext>
            </a:extLst>
          </p:cNvPr>
          <p:cNvSpPr>
            <a:spLocks/>
          </p:cNvSpPr>
          <p:nvPr/>
        </p:nvSpPr>
        <p:spPr>
          <a:xfrm>
            <a:off x="2245965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FB87B9-9863-0500-92F0-55E54C4E9F23}"/>
              </a:ext>
            </a:extLst>
          </p:cNvPr>
          <p:cNvSpPr>
            <a:spLocks/>
          </p:cNvSpPr>
          <p:nvPr/>
        </p:nvSpPr>
        <p:spPr>
          <a:xfrm>
            <a:off x="7558193" y="1641924"/>
            <a:ext cx="1080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875818-8EEB-F053-C7DE-C8B0645782A4}"/>
              </a:ext>
            </a:extLst>
          </p:cNvPr>
          <p:cNvSpPr>
            <a:spLocks/>
          </p:cNvSpPr>
          <p:nvPr/>
        </p:nvSpPr>
        <p:spPr>
          <a:xfrm>
            <a:off x="8409606" y="2110064"/>
            <a:ext cx="396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ko-KR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5A022B-99ED-4543-DE7A-8BC7146FFAEC}"/>
              </a:ext>
            </a:extLst>
          </p:cNvPr>
          <p:cNvSpPr>
            <a:spLocks/>
          </p:cNvSpPr>
          <p:nvPr/>
        </p:nvSpPr>
        <p:spPr>
          <a:xfrm>
            <a:off x="8409606" y="4035994"/>
            <a:ext cx="396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Crosswalk Detection Algorithm</a:t>
            </a:r>
          </a:p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(CDA)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1B14CB-4230-3E01-2EDA-A432C61941EC}"/>
              </a:ext>
            </a:extLst>
          </p:cNvPr>
          <p:cNvSpPr/>
          <p:nvPr/>
        </p:nvSpPr>
        <p:spPr>
          <a:xfrm>
            <a:off x="2605965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F138F1-522D-9AD6-3D75-1470849A80A2}"/>
              </a:ext>
            </a:extLst>
          </p:cNvPr>
          <p:cNvSpPr/>
          <p:nvPr/>
        </p:nvSpPr>
        <p:spPr>
          <a:xfrm>
            <a:off x="2605965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8D9812B-C8DC-056C-02BD-60B5C65FDAC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125965" y="3801924"/>
            <a:ext cx="24322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2029F9-D95A-463F-20F0-AF0067FD0D6A}"/>
              </a:ext>
            </a:extLst>
          </p:cNvPr>
          <p:cNvCxnSpPr>
            <a:cxnSpLocks/>
            <a:stCxn id="10" idx="3"/>
            <a:endCxn id="99" idx="1"/>
          </p:cNvCxnSpPr>
          <p:nvPr/>
        </p:nvCxnSpPr>
        <p:spPr>
          <a:xfrm flipV="1">
            <a:off x="12369606" y="4753748"/>
            <a:ext cx="1659613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5F6E66E-44AD-F5E2-E9D3-EBAA8A1ED257}"/>
              </a:ext>
            </a:extLst>
          </p:cNvPr>
          <p:cNvCxnSpPr>
            <a:cxnSpLocks/>
            <a:stCxn id="9" idx="3"/>
            <a:endCxn id="56" idx="1"/>
          </p:cNvCxnSpPr>
          <p:nvPr/>
        </p:nvCxnSpPr>
        <p:spPr>
          <a:xfrm flipV="1">
            <a:off x="12369606" y="2827818"/>
            <a:ext cx="1659613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D003449E-7D58-B9EA-CE06-B40BB6D5EF56}"/>
              </a:ext>
            </a:extLst>
          </p:cNvPr>
          <p:cNvCxnSpPr>
            <a:cxnSpLocks/>
            <a:stCxn id="99" idx="3"/>
            <a:endCxn id="65" idx="1"/>
          </p:cNvCxnSpPr>
          <p:nvPr/>
        </p:nvCxnSpPr>
        <p:spPr>
          <a:xfrm flipV="1">
            <a:off x="16189219" y="3801924"/>
            <a:ext cx="3831054" cy="951824"/>
          </a:xfrm>
          <a:prstGeom prst="bentConnector3">
            <a:avLst>
              <a:gd name="adj1" fmla="val 374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19179FF-DB57-8781-EEF7-72CA2AF889B3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18358193" y="3801924"/>
            <a:ext cx="1662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1AC6370-2C99-86B0-0636-12D54DB978A4}"/>
              </a:ext>
            </a:extLst>
          </p:cNvPr>
          <p:cNvSpPr>
            <a:spLocks/>
          </p:cNvSpPr>
          <p:nvPr/>
        </p:nvSpPr>
        <p:spPr>
          <a:xfrm>
            <a:off x="20020273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E6838B2-E4A9-A39D-8AC3-DE786A65DE29}"/>
              </a:ext>
            </a:extLst>
          </p:cNvPr>
          <p:cNvSpPr/>
          <p:nvPr/>
        </p:nvSpPr>
        <p:spPr>
          <a:xfrm>
            <a:off x="20380273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C772DE0-0662-69D5-4CB6-4395C391A645}"/>
              </a:ext>
            </a:extLst>
          </p:cNvPr>
          <p:cNvSpPr/>
          <p:nvPr/>
        </p:nvSpPr>
        <p:spPr>
          <a:xfrm>
            <a:off x="20380273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091429-F197-BE45-1DBF-C84050468716}"/>
              </a:ext>
            </a:extLst>
          </p:cNvPr>
          <p:cNvSpPr>
            <a:spLocks/>
          </p:cNvSpPr>
          <p:nvPr/>
        </p:nvSpPr>
        <p:spPr>
          <a:xfrm>
            <a:off x="24562353" y="2361924"/>
            <a:ext cx="288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898B575-CA9A-A17C-2608-3E0B66E6FD75}"/>
              </a:ext>
            </a:extLst>
          </p:cNvPr>
          <p:cNvCxnSpPr>
            <a:cxnSpLocks/>
            <a:stCxn id="65" idx="3"/>
            <a:endCxn id="72" idx="1"/>
          </p:cNvCxnSpPr>
          <p:nvPr/>
        </p:nvCxnSpPr>
        <p:spPr>
          <a:xfrm>
            <a:off x="22900273" y="3801924"/>
            <a:ext cx="1662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2AED3743-910D-3A30-F80F-A9B31F0A1B71}"/>
              </a:ext>
            </a:extLst>
          </p:cNvPr>
          <p:cNvSpPr/>
          <p:nvPr/>
        </p:nvSpPr>
        <p:spPr>
          <a:xfrm>
            <a:off x="19660273" y="8503360"/>
            <a:ext cx="3600000" cy="2880000"/>
          </a:xfrm>
          <a:prstGeom prst="diamond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Validation</a:t>
            </a:r>
            <a:endParaRPr lang="ko-KR" altLang="en-US" sz="3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78F9F3-175D-AEF2-AAB2-12E15C625700}"/>
              </a:ext>
            </a:extLst>
          </p:cNvPr>
          <p:cNvSpPr txBox="1"/>
          <p:nvPr/>
        </p:nvSpPr>
        <p:spPr>
          <a:xfrm>
            <a:off x="23731313" y="9666360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 (Out)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21485D-B874-2988-9647-1349682A343E}"/>
              </a:ext>
            </a:extLst>
          </p:cNvPr>
          <p:cNvSpPr txBox="1"/>
          <p:nvPr/>
        </p:nvSpPr>
        <p:spPr>
          <a:xfrm>
            <a:off x="20000441" y="1178963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(In) 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4C94FD0-E78A-D578-38BE-908CA7D0C67B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21460273" y="11383360"/>
            <a:ext cx="0" cy="4062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88949DD-8341-FADD-8111-04B2730700B5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23260273" y="9943359"/>
            <a:ext cx="900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E00737-CD0B-0AAA-88A1-D7C66CA56F5C}"/>
              </a:ext>
            </a:extLst>
          </p:cNvPr>
          <p:cNvCxnSpPr>
            <a:cxnSpLocks/>
            <a:stCxn id="65" idx="2"/>
            <a:endCxn id="79" idx="0"/>
          </p:cNvCxnSpPr>
          <p:nvPr/>
        </p:nvCxnSpPr>
        <p:spPr>
          <a:xfrm>
            <a:off x="21460273" y="5961924"/>
            <a:ext cx="0" cy="2541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87948C-E774-AF13-0C49-A96D0A24CDD4}"/>
              </a:ext>
            </a:extLst>
          </p:cNvPr>
          <p:cNvSpPr>
            <a:spLocks/>
          </p:cNvSpPr>
          <p:nvPr/>
        </p:nvSpPr>
        <p:spPr>
          <a:xfrm>
            <a:off x="7476724" y="8503360"/>
            <a:ext cx="576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Mask R-CNN</a:t>
            </a:r>
          </a:p>
          <a:p>
            <a:pPr algn="ctr"/>
            <a:r>
              <a:rPr lang="en-US" altLang="ko-KR" sz="3000" dirty="0"/>
              <a:t>+</a:t>
            </a:r>
          </a:p>
          <a:p>
            <a:pPr algn="ctr"/>
            <a:r>
              <a:rPr lang="en-US" altLang="ko-KR" sz="3000" dirty="0"/>
              <a:t> Crosswalk Detection Algorithm</a:t>
            </a:r>
            <a:endParaRPr lang="ko-KR" altLang="en-US" sz="30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98A0E8D-3162-A4A0-1E1E-1BBEBA18F63A}"/>
              </a:ext>
            </a:extLst>
          </p:cNvPr>
          <p:cNvSpPr/>
          <p:nvPr/>
        </p:nvSpPr>
        <p:spPr>
          <a:xfrm>
            <a:off x="14873498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64744E2-4980-F9AF-8FF2-DA8BB4B5005C}"/>
              </a:ext>
            </a:extLst>
          </p:cNvPr>
          <p:cNvSpPr/>
          <p:nvPr/>
        </p:nvSpPr>
        <p:spPr>
          <a:xfrm>
            <a:off x="2239950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4228B32-1E59-C07A-C84D-1260965070B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839628" y="9943359"/>
            <a:ext cx="163709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DB2E215-39EC-FCA3-1FE5-9F2423D3C96B}"/>
              </a:ext>
            </a:extLst>
          </p:cNvPr>
          <p:cNvCxnSpPr>
            <a:cxnSpLocks/>
            <a:stCxn id="93" idx="3"/>
            <a:endCxn id="21" idx="1"/>
          </p:cNvCxnSpPr>
          <p:nvPr/>
        </p:nvCxnSpPr>
        <p:spPr>
          <a:xfrm>
            <a:off x="13236724" y="9943360"/>
            <a:ext cx="1645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5B7B927-4426-79B5-A7DB-879AE9607F1A}"/>
              </a:ext>
            </a:extLst>
          </p:cNvPr>
          <p:cNvCxnSpPr>
            <a:cxnSpLocks/>
            <a:stCxn id="21" idx="3"/>
            <a:endCxn id="79" idx="1"/>
          </p:cNvCxnSpPr>
          <p:nvPr/>
        </p:nvCxnSpPr>
        <p:spPr>
          <a:xfrm>
            <a:off x="18481791" y="9943360"/>
            <a:ext cx="11784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1B75C8BA-EDFD-EBFA-99FF-142E275D9F4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5" y="4033748"/>
            <a:ext cx="2160000" cy="1440000"/>
          </a:xfrm>
          <a:prstGeom prst="rect">
            <a:avLst/>
          </a:prstGeom>
        </p:spPr>
      </p:pic>
      <p:pic>
        <p:nvPicPr>
          <p:cNvPr id="29" name="그림 28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2B38630A-CB2C-B6A0-3B0E-2585B625E32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37" y="2107818"/>
            <a:ext cx="2160000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1C584AB-62A3-D766-4955-A2E7D55F2A5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219" y="2107818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9" name="그림 98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049869E5-2F7A-E9D1-E451-7F5E68D0C978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219" y="4033748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3147A070-70C8-DFAF-6515-9E56FF9747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520" y="405606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2C60F983-1AC3-4DF8-30D8-CA5D183CACA6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770" y="2109562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7FD2046-B391-8FFD-847B-F8621D16CF9E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791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D5A8B97-E4D7-A93A-B0A2-49E698C52DF9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8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03197E9-F5A0-586A-5AB7-265B9BB2FD14}"/>
              </a:ext>
            </a:extLst>
          </p:cNvPr>
          <p:cNvCxnSpPr>
            <a:cxnSpLocks/>
            <a:stCxn id="56" idx="3"/>
            <a:endCxn id="65" idx="1"/>
          </p:cNvCxnSpPr>
          <p:nvPr/>
        </p:nvCxnSpPr>
        <p:spPr>
          <a:xfrm>
            <a:off x="16189219" y="2827818"/>
            <a:ext cx="3831054" cy="974106"/>
          </a:xfrm>
          <a:prstGeom prst="bentConnector3">
            <a:avLst>
              <a:gd name="adj1" fmla="val 3753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AD6AD8C-21E2-6851-C39A-0A2469622328}"/>
              </a:ext>
            </a:extLst>
          </p:cNvPr>
          <p:cNvSpPr txBox="1"/>
          <p:nvPr/>
        </p:nvSpPr>
        <p:spPr>
          <a:xfrm>
            <a:off x="2579796" y="11586498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DE3CC1-B905-6300-9C55-A1914CB7F92D}"/>
              </a:ext>
            </a:extLst>
          </p:cNvPr>
          <p:cNvSpPr txBox="1"/>
          <p:nvPr/>
        </p:nvSpPr>
        <p:spPr>
          <a:xfrm>
            <a:off x="2206301" y="6200000"/>
            <a:ext cx="288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Data</a:t>
            </a:r>
          </a:p>
        </p:txBody>
      </p:sp>
    </p:spTree>
    <p:extLst>
      <p:ext uri="{BB962C8B-B14F-4D97-AF65-F5344CB8AC3E}">
        <p14:creationId xmlns:p14="http://schemas.microsoft.com/office/powerpoint/2010/main" val="1856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091429-F197-BE45-1DBF-C84050468716}"/>
              </a:ext>
            </a:extLst>
          </p:cNvPr>
          <p:cNvSpPr>
            <a:spLocks/>
          </p:cNvSpPr>
          <p:nvPr/>
        </p:nvSpPr>
        <p:spPr>
          <a:xfrm>
            <a:off x="20826345" y="2291810"/>
            <a:ext cx="288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2AED3743-910D-3A30-F80F-A9B31F0A1B71}"/>
              </a:ext>
            </a:extLst>
          </p:cNvPr>
          <p:cNvSpPr/>
          <p:nvPr/>
        </p:nvSpPr>
        <p:spPr>
          <a:xfrm>
            <a:off x="19878262" y="8503360"/>
            <a:ext cx="4767760" cy="2880000"/>
          </a:xfrm>
          <a:prstGeom prst="diamond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78F9F3-175D-AEF2-AAB2-12E15C625700}"/>
              </a:ext>
            </a:extLst>
          </p:cNvPr>
          <p:cNvSpPr txBox="1"/>
          <p:nvPr/>
        </p:nvSpPr>
        <p:spPr>
          <a:xfrm>
            <a:off x="24967894" y="9589416"/>
            <a:ext cx="291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 (Out)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21485D-B874-2988-9647-1349682A343E}"/>
              </a:ext>
            </a:extLst>
          </p:cNvPr>
          <p:cNvSpPr txBox="1"/>
          <p:nvPr/>
        </p:nvSpPr>
        <p:spPr>
          <a:xfrm>
            <a:off x="20808062" y="11938452"/>
            <a:ext cx="291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(In) 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4C94FD0-E78A-D578-38BE-908CA7D0C67B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22262142" y="11383360"/>
            <a:ext cx="5752" cy="5550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88949DD-8341-FADD-8111-04B2730700B5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24646022" y="9943359"/>
            <a:ext cx="32187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87948C-E774-AF13-0C49-A96D0A24CDD4}"/>
              </a:ext>
            </a:extLst>
          </p:cNvPr>
          <p:cNvSpPr>
            <a:spLocks/>
          </p:cNvSpPr>
          <p:nvPr/>
        </p:nvSpPr>
        <p:spPr>
          <a:xfrm>
            <a:off x="7476724" y="8503360"/>
            <a:ext cx="576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CDA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98A0E8D-3162-A4A0-1E1E-1BBEBA18F63A}"/>
              </a:ext>
            </a:extLst>
          </p:cNvPr>
          <p:cNvSpPr/>
          <p:nvPr/>
        </p:nvSpPr>
        <p:spPr>
          <a:xfrm>
            <a:off x="14873498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64744E2-4980-F9AF-8FF2-DA8BB4B5005C}"/>
              </a:ext>
            </a:extLst>
          </p:cNvPr>
          <p:cNvSpPr/>
          <p:nvPr/>
        </p:nvSpPr>
        <p:spPr>
          <a:xfrm>
            <a:off x="2239950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4228B32-1E59-C07A-C84D-1260965070B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839628" y="9943359"/>
            <a:ext cx="163709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DB2E215-39EC-FCA3-1FE5-9F2423D3C96B}"/>
              </a:ext>
            </a:extLst>
          </p:cNvPr>
          <p:cNvCxnSpPr>
            <a:cxnSpLocks/>
            <a:stCxn id="93" idx="3"/>
            <a:endCxn id="21" idx="1"/>
          </p:cNvCxnSpPr>
          <p:nvPr/>
        </p:nvCxnSpPr>
        <p:spPr>
          <a:xfrm>
            <a:off x="13236724" y="9943360"/>
            <a:ext cx="1645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5B7B927-4426-79B5-A7DB-879AE9607F1A}"/>
              </a:ext>
            </a:extLst>
          </p:cNvPr>
          <p:cNvCxnSpPr>
            <a:cxnSpLocks/>
            <a:stCxn id="21" idx="3"/>
            <a:endCxn id="79" idx="1"/>
          </p:cNvCxnSpPr>
          <p:nvPr/>
        </p:nvCxnSpPr>
        <p:spPr>
          <a:xfrm>
            <a:off x="18481791" y="9943360"/>
            <a:ext cx="13964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7FD2046-B391-8FFD-847B-F8621D16CF9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791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D5A8B97-E4D7-A93A-B0A2-49E698C52DF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8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AD6AD8C-21E2-6851-C39A-0A2469622328}"/>
              </a:ext>
            </a:extLst>
          </p:cNvPr>
          <p:cNvSpPr txBox="1"/>
          <p:nvPr/>
        </p:nvSpPr>
        <p:spPr>
          <a:xfrm>
            <a:off x="2579796" y="11586498"/>
            <a:ext cx="2919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DE3CC1-B905-6300-9C55-A1914CB7F92D}"/>
              </a:ext>
            </a:extLst>
          </p:cNvPr>
          <p:cNvSpPr txBox="1"/>
          <p:nvPr/>
        </p:nvSpPr>
        <p:spPr>
          <a:xfrm>
            <a:off x="14881791" y="7015008"/>
            <a:ext cx="28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Data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BB7E52-891B-C1B3-3D14-F5FBD52BE97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34" y="1349714"/>
            <a:ext cx="2160000" cy="216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1F2F1BA-5131-34D3-88C4-AD05E38B5CB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94" y="4514317"/>
            <a:ext cx="2160000" cy="216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587D08-8CD5-BE1A-1A7D-2578E0211B5F}"/>
              </a:ext>
            </a:extLst>
          </p:cNvPr>
          <p:cNvSpPr/>
          <p:nvPr/>
        </p:nvSpPr>
        <p:spPr>
          <a:xfrm>
            <a:off x="7800926" y="4493969"/>
            <a:ext cx="4320000" cy="216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6D42E01-1363-6B8F-EFFB-32F56ABAA7A4}"/>
              </a:ext>
            </a:extLst>
          </p:cNvPr>
          <p:cNvGrpSpPr/>
          <p:nvPr/>
        </p:nvGrpSpPr>
        <p:grpSpPr>
          <a:xfrm>
            <a:off x="15109487" y="1197244"/>
            <a:ext cx="2305751" cy="2189131"/>
            <a:chOff x="20314542" y="1279451"/>
            <a:chExt cx="3960000" cy="39600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C2FFE1D-1C3F-5310-53D6-5538D60D0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55443" y="303712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B3501E2-C915-50CD-BE89-91BD4897F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3229" y="256579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FA3764B-534A-5AE1-BA05-6F2F606C2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1015" y="215031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9EF8917-1E2A-0B77-4823-F4FE4BAB2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3668" y="1721599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5EFEBB6C-D416-7944-43C0-B95364C42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542" y="127945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D7EE84E-8B4B-2A3A-493E-4EC5261B1045}"/>
              </a:ext>
            </a:extLst>
          </p:cNvPr>
          <p:cNvGrpSpPr/>
          <p:nvPr/>
        </p:nvGrpSpPr>
        <p:grpSpPr>
          <a:xfrm>
            <a:off x="15109487" y="4376364"/>
            <a:ext cx="2304921" cy="2358074"/>
            <a:chOff x="20043959" y="7428891"/>
            <a:chExt cx="3958575" cy="4265607"/>
          </a:xfrm>
        </p:grpSpPr>
        <p:pic>
          <p:nvPicPr>
            <p:cNvPr id="45" name="그림 44" descr="화살이(가) 표시된 사진&#10;&#10;자동 생성된 설명">
              <a:extLst>
                <a:ext uri="{FF2B5EF4-FFF2-40B4-BE49-F238E27FC236}">
                  <a16:creationId xmlns:a16="http://schemas.microsoft.com/office/drawing/2014/main" id="{3C9B44CD-6AEE-026A-60A6-660CD4A52C2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9334" y="9491298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6" name="그림 45" descr="화살이(가) 표시된 사진&#10;&#10;자동 생성된 설명">
              <a:extLst>
                <a:ext uri="{FF2B5EF4-FFF2-40B4-BE49-F238E27FC236}">
                  <a16:creationId xmlns:a16="http://schemas.microsoft.com/office/drawing/2014/main" id="{452FD4A2-1CC3-6318-C0E7-7BE10E6985C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4210" y="9065459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7" name="그림 46" descr="화살이(가) 표시된 사진&#10;&#10;자동 생성된 설명">
              <a:extLst>
                <a:ext uri="{FF2B5EF4-FFF2-40B4-BE49-F238E27FC236}">
                  <a16:creationId xmlns:a16="http://schemas.microsoft.com/office/drawing/2014/main" id="{92A43861-729E-7968-BDFE-B65038D8DB8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9460" y="8518624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9" name="그림 48" descr="화살이(가) 표시된 사진&#10;&#10;자동 생성된 설명">
              <a:extLst>
                <a:ext uri="{FF2B5EF4-FFF2-40B4-BE49-F238E27FC236}">
                  <a16:creationId xmlns:a16="http://schemas.microsoft.com/office/drawing/2014/main" id="{9149D1F7-6043-FBF9-5568-109723DD6DC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2158" y="8047295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1" name="그림 50" descr="텍스트이(가) 표시된 사진&#10;&#10;자동 생성된 설명">
              <a:extLst>
                <a:ext uri="{FF2B5EF4-FFF2-40B4-BE49-F238E27FC236}">
                  <a16:creationId xmlns:a16="http://schemas.microsoft.com/office/drawing/2014/main" id="{BCAE0D73-C4BA-013C-F61C-5230E83E035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3959" y="7428891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61E67B8-DA44-9C1B-F115-D7EB52BDDBB8}"/>
              </a:ext>
            </a:extLst>
          </p:cNvPr>
          <p:cNvSpPr/>
          <p:nvPr/>
        </p:nvSpPr>
        <p:spPr>
          <a:xfrm>
            <a:off x="7800926" y="1329366"/>
            <a:ext cx="4320000" cy="216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1FA87C2F-DBFB-67AA-FABE-ADFCBB2E4985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 flipV="1">
            <a:off x="4444294" y="5573969"/>
            <a:ext cx="3356632" cy="20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20940825-FF22-4BA8-BC52-C06680DDDB54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2120926" y="5573969"/>
            <a:ext cx="25863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C29E2A03-2AB0-A37E-AB68-4AD18922F12B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12120926" y="2409366"/>
            <a:ext cx="2586351" cy="5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EDC716D4-EC51-CE89-4B8B-B203617BDE3D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17956806" y="3731810"/>
            <a:ext cx="2869539" cy="184215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825174B9-2250-E979-C68D-A4BC8F1B6DC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17956806" y="2404972"/>
            <a:ext cx="2869539" cy="13268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B86B8F03-439D-D837-D726-C05C118B5D88}"/>
              </a:ext>
            </a:extLst>
          </p:cNvPr>
          <p:cNvCxnSpPr>
            <a:cxnSpLocks/>
            <a:stCxn id="72" idx="2"/>
            <a:endCxn id="79" idx="0"/>
          </p:cNvCxnSpPr>
          <p:nvPr/>
        </p:nvCxnSpPr>
        <p:spPr>
          <a:xfrm flipH="1">
            <a:off x="22262142" y="5171810"/>
            <a:ext cx="4203" cy="3331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14534B9-233E-04FE-B3A3-6F7F47099466}"/>
              </a:ext>
            </a:extLst>
          </p:cNvPr>
          <p:cNvCxnSpPr>
            <a:cxnSpLocks/>
            <a:stCxn id="2" idx="3"/>
            <a:endCxn id="115" idx="1"/>
          </p:cNvCxnSpPr>
          <p:nvPr/>
        </p:nvCxnSpPr>
        <p:spPr>
          <a:xfrm flipV="1">
            <a:off x="4447534" y="2409366"/>
            <a:ext cx="3353392" cy="20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30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C916762D-73B7-5202-8F45-36F74A82133F}"/>
              </a:ext>
            </a:extLst>
          </p:cNvPr>
          <p:cNvSpPr>
            <a:spLocks/>
          </p:cNvSpPr>
          <p:nvPr/>
        </p:nvSpPr>
        <p:spPr>
          <a:xfrm>
            <a:off x="18473498" y="1171818"/>
            <a:ext cx="7557719" cy="511207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3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B97D00-6B1C-27D5-B15B-7CE43AA4757D}"/>
              </a:ext>
            </a:extLst>
          </p:cNvPr>
          <p:cNvSpPr>
            <a:spLocks/>
          </p:cNvSpPr>
          <p:nvPr/>
        </p:nvSpPr>
        <p:spPr>
          <a:xfrm>
            <a:off x="2245965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1B14CB-4230-3E01-2EDA-A432C61941EC}"/>
              </a:ext>
            </a:extLst>
          </p:cNvPr>
          <p:cNvSpPr/>
          <p:nvPr/>
        </p:nvSpPr>
        <p:spPr>
          <a:xfrm>
            <a:off x="2605965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F138F1-522D-9AD6-3D75-1470849A80A2}"/>
              </a:ext>
            </a:extLst>
          </p:cNvPr>
          <p:cNvSpPr/>
          <p:nvPr/>
        </p:nvSpPr>
        <p:spPr>
          <a:xfrm>
            <a:off x="2605965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091429-F197-BE45-1DBF-C84050468716}"/>
              </a:ext>
            </a:extLst>
          </p:cNvPr>
          <p:cNvSpPr>
            <a:spLocks/>
          </p:cNvSpPr>
          <p:nvPr/>
        </p:nvSpPr>
        <p:spPr>
          <a:xfrm>
            <a:off x="22548823" y="2291810"/>
            <a:ext cx="288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2AED3743-910D-3A30-F80F-A9B31F0A1B71}"/>
              </a:ext>
            </a:extLst>
          </p:cNvPr>
          <p:cNvSpPr/>
          <p:nvPr/>
        </p:nvSpPr>
        <p:spPr>
          <a:xfrm>
            <a:off x="19878262" y="8503360"/>
            <a:ext cx="4767760" cy="2880000"/>
          </a:xfrm>
          <a:prstGeom prst="diamond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78F9F3-175D-AEF2-AAB2-12E15C625700}"/>
              </a:ext>
            </a:extLst>
          </p:cNvPr>
          <p:cNvSpPr txBox="1"/>
          <p:nvPr/>
        </p:nvSpPr>
        <p:spPr>
          <a:xfrm>
            <a:off x="24967894" y="9589416"/>
            <a:ext cx="291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 (Out)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21485D-B874-2988-9647-1349682A343E}"/>
              </a:ext>
            </a:extLst>
          </p:cNvPr>
          <p:cNvSpPr txBox="1"/>
          <p:nvPr/>
        </p:nvSpPr>
        <p:spPr>
          <a:xfrm>
            <a:off x="20808062" y="11938452"/>
            <a:ext cx="291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(In) 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4C94FD0-E78A-D578-38BE-908CA7D0C67B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22262142" y="11383360"/>
            <a:ext cx="5752" cy="5550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88949DD-8341-FADD-8111-04B2730700B5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24646022" y="9943359"/>
            <a:ext cx="32187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87948C-E774-AF13-0C49-A96D0A24CDD4}"/>
              </a:ext>
            </a:extLst>
          </p:cNvPr>
          <p:cNvSpPr>
            <a:spLocks/>
          </p:cNvSpPr>
          <p:nvPr/>
        </p:nvSpPr>
        <p:spPr>
          <a:xfrm>
            <a:off x="7476724" y="8503360"/>
            <a:ext cx="576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CDA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98A0E8D-3162-A4A0-1E1E-1BBEBA18F63A}"/>
              </a:ext>
            </a:extLst>
          </p:cNvPr>
          <p:cNvSpPr/>
          <p:nvPr/>
        </p:nvSpPr>
        <p:spPr>
          <a:xfrm>
            <a:off x="14873498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64744E2-4980-F9AF-8FF2-DA8BB4B5005C}"/>
              </a:ext>
            </a:extLst>
          </p:cNvPr>
          <p:cNvSpPr/>
          <p:nvPr/>
        </p:nvSpPr>
        <p:spPr>
          <a:xfrm>
            <a:off x="2239950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4228B32-1E59-C07A-C84D-1260965070B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839628" y="9943359"/>
            <a:ext cx="163709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DB2E215-39EC-FCA3-1FE5-9F2423D3C96B}"/>
              </a:ext>
            </a:extLst>
          </p:cNvPr>
          <p:cNvCxnSpPr>
            <a:cxnSpLocks/>
            <a:stCxn id="93" idx="3"/>
            <a:endCxn id="21" idx="1"/>
          </p:cNvCxnSpPr>
          <p:nvPr/>
        </p:nvCxnSpPr>
        <p:spPr>
          <a:xfrm>
            <a:off x="13236724" y="9943360"/>
            <a:ext cx="1645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5B7B927-4426-79B5-A7DB-879AE9607F1A}"/>
              </a:ext>
            </a:extLst>
          </p:cNvPr>
          <p:cNvCxnSpPr>
            <a:cxnSpLocks/>
            <a:stCxn id="21" idx="3"/>
            <a:endCxn id="79" idx="1"/>
          </p:cNvCxnSpPr>
          <p:nvPr/>
        </p:nvCxnSpPr>
        <p:spPr>
          <a:xfrm>
            <a:off x="18481791" y="9943360"/>
            <a:ext cx="13964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1B75C8BA-EDFD-EBFA-99FF-142E275D9F4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5" y="4033748"/>
            <a:ext cx="2160000" cy="1440000"/>
          </a:xfrm>
          <a:prstGeom prst="rect">
            <a:avLst/>
          </a:prstGeom>
        </p:spPr>
      </p:pic>
      <p:pic>
        <p:nvPicPr>
          <p:cNvPr id="29" name="그림 28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2B38630A-CB2C-B6A0-3B0E-2585B625E32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37" y="2107818"/>
            <a:ext cx="2160000" cy="1440000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4E3E96-B576-3678-F911-F3871DFF4F30}"/>
              </a:ext>
            </a:extLst>
          </p:cNvPr>
          <p:cNvGrpSpPr/>
          <p:nvPr/>
        </p:nvGrpSpPr>
        <p:grpSpPr>
          <a:xfrm>
            <a:off x="7553121" y="1244007"/>
            <a:ext cx="8640000" cy="2376000"/>
            <a:chOff x="7558193" y="1641924"/>
            <a:chExt cx="8640000" cy="2376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3FB87B9-9863-0500-92F0-55E54C4E9F23}"/>
                </a:ext>
              </a:extLst>
            </p:cNvPr>
            <p:cNvSpPr>
              <a:spLocks/>
            </p:cNvSpPr>
            <p:nvPr/>
          </p:nvSpPr>
          <p:spPr>
            <a:xfrm>
              <a:off x="7558193" y="1641924"/>
              <a:ext cx="8640000" cy="237600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875818-8EEB-F053-C7DE-C8B0645782A4}"/>
                </a:ext>
              </a:extLst>
            </p:cNvPr>
            <p:cNvSpPr>
              <a:spLocks/>
            </p:cNvSpPr>
            <p:nvPr/>
          </p:nvSpPr>
          <p:spPr>
            <a:xfrm>
              <a:off x="8009556" y="2107818"/>
              <a:ext cx="3960000" cy="144000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Mask R-CNN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5F6E66E-44AD-F5E2-E9D3-EBAA8A1ED257}"/>
                </a:ext>
              </a:extLst>
            </p:cNvPr>
            <p:cNvCxnSpPr>
              <a:cxnSpLocks/>
              <a:stCxn id="9" idx="3"/>
              <a:endCxn id="56" idx="1"/>
            </p:cNvCxnSpPr>
            <p:nvPr/>
          </p:nvCxnSpPr>
          <p:spPr>
            <a:xfrm>
              <a:off x="11969556" y="2827818"/>
              <a:ext cx="16596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1C584AB-62A3-D766-4955-A2E7D55F2A5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9169" y="2107818"/>
              <a:ext cx="2160000" cy="144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2A32A06-E398-CEA7-FC21-8C38395E83B4}"/>
              </a:ext>
            </a:extLst>
          </p:cNvPr>
          <p:cNvGrpSpPr/>
          <p:nvPr/>
        </p:nvGrpSpPr>
        <p:grpSpPr>
          <a:xfrm>
            <a:off x="7553121" y="4413214"/>
            <a:ext cx="8640000" cy="2376000"/>
            <a:chOff x="7553121" y="4285748"/>
            <a:chExt cx="8640000" cy="2376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C2F8945-94FF-E717-17CA-1DAC8C3F2480}"/>
                </a:ext>
              </a:extLst>
            </p:cNvPr>
            <p:cNvSpPr>
              <a:spLocks/>
            </p:cNvSpPr>
            <p:nvPr/>
          </p:nvSpPr>
          <p:spPr>
            <a:xfrm>
              <a:off x="7553121" y="4285748"/>
              <a:ext cx="8640000" cy="237600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B5A022B-99ED-4543-DE7A-8BC7146FFAEC}"/>
                </a:ext>
              </a:extLst>
            </p:cNvPr>
            <p:cNvSpPr>
              <a:spLocks/>
            </p:cNvSpPr>
            <p:nvPr/>
          </p:nvSpPr>
          <p:spPr>
            <a:xfrm>
              <a:off x="8009556" y="4776063"/>
              <a:ext cx="3960000" cy="144000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CDA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32029F9-D95A-463F-20F0-AF0067FD0D6A}"/>
                </a:ext>
              </a:extLst>
            </p:cNvPr>
            <p:cNvCxnSpPr>
              <a:cxnSpLocks/>
              <a:stCxn id="10" idx="3"/>
              <a:endCxn id="99" idx="1"/>
            </p:cNvCxnSpPr>
            <p:nvPr/>
          </p:nvCxnSpPr>
          <p:spPr>
            <a:xfrm>
              <a:off x="11969556" y="5496063"/>
              <a:ext cx="16596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99" name="그림 98" descr="텍스트, 실루엣, 명함이(가) 표시된 사진&#10;&#10;자동 생성된 설명">
              <a:extLst>
                <a:ext uri="{FF2B5EF4-FFF2-40B4-BE49-F238E27FC236}">
                  <a16:creationId xmlns:a16="http://schemas.microsoft.com/office/drawing/2014/main" id="{049869E5-2F7A-E9D1-E451-7F5E68D0C97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9169" y="4776063"/>
              <a:ext cx="2160000" cy="144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pic>
        <p:nvPicPr>
          <p:cNvPr id="106" name="그림 105">
            <a:extLst>
              <a:ext uri="{FF2B5EF4-FFF2-40B4-BE49-F238E27FC236}">
                <a16:creationId xmlns:a16="http://schemas.microsoft.com/office/drawing/2014/main" id="{3147A070-70C8-DFAF-6515-9E56FF9747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7450" y="4033748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2C60F983-1AC3-4DF8-30D8-CA5D183CACA6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355" y="2107818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7FD2046-B391-8FFD-847B-F8621D16CF9E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791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D5A8B97-E4D7-A93A-B0A2-49E698C52DF9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8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AD6AD8C-21E2-6851-C39A-0A2469622328}"/>
              </a:ext>
            </a:extLst>
          </p:cNvPr>
          <p:cNvSpPr txBox="1"/>
          <p:nvPr/>
        </p:nvSpPr>
        <p:spPr>
          <a:xfrm>
            <a:off x="2579796" y="11586498"/>
            <a:ext cx="2919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DE3CC1-B905-6300-9C55-A1914CB7F92D}"/>
              </a:ext>
            </a:extLst>
          </p:cNvPr>
          <p:cNvSpPr txBox="1"/>
          <p:nvPr/>
        </p:nvSpPr>
        <p:spPr>
          <a:xfrm>
            <a:off x="18517450" y="5547416"/>
            <a:ext cx="28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Data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7BB8F522-B868-C8F4-6A0D-D07CC804C347}"/>
              </a:ext>
            </a:extLst>
          </p:cNvPr>
          <p:cNvCxnSpPr>
            <a:stCxn id="5" idx="3"/>
            <a:endCxn id="33" idx="1"/>
          </p:cNvCxnSpPr>
          <p:nvPr/>
        </p:nvCxnSpPr>
        <p:spPr>
          <a:xfrm>
            <a:off x="5125965" y="3801924"/>
            <a:ext cx="2427156" cy="179929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8857EE37-9E5A-2FA6-12C1-748CBB03864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5125965" y="2432007"/>
            <a:ext cx="2427156" cy="1369917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819739D4-E393-4485-9769-83708ED2254D}"/>
              </a:ext>
            </a:extLst>
          </p:cNvPr>
          <p:cNvCxnSpPr>
            <a:cxnSpLocks/>
            <a:stCxn id="8" idx="3"/>
            <a:endCxn id="55" idx="1"/>
          </p:cNvCxnSpPr>
          <p:nvPr/>
        </p:nvCxnSpPr>
        <p:spPr>
          <a:xfrm>
            <a:off x="16193121" y="2432007"/>
            <a:ext cx="2280377" cy="129584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63F66D92-808B-B42E-50BD-89AAB05939FC}"/>
              </a:ext>
            </a:extLst>
          </p:cNvPr>
          <p:cNvCxnSpPr>
            <a:cxnSpLocks/>
            <a:stCxn id="33" idx="3"/>
            <a:endCxn id="55" idx="1"/>
          </p:cNvCxnSpPr>
          <p:nvPr/>
        </p:nvCxnSpPr>
        <p:spPr>
          <a:xfrm flipV="1">
            <a:off x="16193121" y="3727855"/>
            <a:ext cx="2280377" cy="187335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5354A284-158A-C2F5-412A-442EB63A4474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21037450" y="3731810"/>
            <a:ext cx="1511373" cy="1015761"/>
          </a:xfrm>
          <a:prstGeom prst="bentConnector3">
            <a:avLst>
              <a:gd name="adj1" fmla="val 5126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91136DBB-8FF4-585E-40F2-C321B8C3AB3C}"/>
              </a:ext>
            </a:extLst>
          </p:cNvPr>
          <p:cNvCxnSpPr>
            <a:cxnSpLocks/>
            <a:stCxn id="3" idx="3"/>
            <a:endCxn id="72" idx="1"/>
          </p:cNvCxnSpPr>
          <p:nvPr/>
        </p:nvCxnSpPr>
        <p:spPr>
          <a:xfrm>
            <a:off x="21041355" y="2827818"/>
            <a:ext cx="1507468" cy="90399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FEEBEA65-4E23-A98C-26DD-1375FE0DBFBA}"/>
              </a:ext>
            </a:extLst>
          </p:cNvPr>
          <p:cNvCxnSpPr>
            <a:cxnSpLocks/>
            <a:stCxn id="55" idx="2"/>
            <a:endCxn id="79" idx="0"/>
          </p:cNvCxnSpPr>
          <p:nvPr/>
        </p:nvCxnSpPr>
        <p:spPr>
          <a:xfrm>
            <a:off x="22252358" y="6283891"/>
            <a:ext cx="9784" cy="22194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5FD0EAA3-9B01-E1FC-C6E1-745188AE536F}"/>
              </a:ext>
            </a:extLst>
          </p:cNvPr>
          <p:cNvSpPr txBox="1"/>
          <p:nvPr/>
        </p:nvSpPr>
        <p:spPr>
          <a:xfrm>
            <a:off x="2239628" y="6122442"/>
            <a:ext cx="28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CA11E3-1571-EEAB-73C7-B59AFEA9DE19}"/>
              </a:ext>
            </a:extLst>
          </p:cNvPr>
          <p:cNvSpPr>
            <a:spLocks/>
          </p:cNvSpPr>
          <p:nvPr/>
        </p:nvSpPr>
        <p:spPr>
          <a:xfrm>
            <a:off x="6982351" y="773925"/>
            <a:ext cx="1824765" cy="79928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34FCA5-48E5-E021-782F-AE4FCAA523CA}"/>
              </a:ext>
            </a:extLst>
          </p:cNvPr>
          <p:cNvSpPr>
            <a:spLocks/>
          </p:cNvSpPr>
          <p:nvPr/>
        </p:nvSpPr>
        <p:spPr>
          <a:xfrm>
            <a:off x="6982351" y="3939984"/>
            <a:ext cx="1824765" cy="79928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213C54-2100-3D98-70F2-60E99AE7C8B5}"/>
              </a:ext>
            </a:extLst>
          </p:cNvPr>
          <p:cNvSpPr>
            <a:spLocks/>
          </p:cNvSpPr>
          <p:nvPr/>
        </p:nvSpPr>
        <p:spPr>
          <a:xfrm>
            <a:off x="17963489" y="796291"/>
            <a:ext cx="1824765" cy="79928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3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152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95F2A9-36CE-514A-659E-C1C1C589EC13}"/>
              </a:ext>
            </a:extLst>
          </p:cNvPr>
          <p:cNvSpPr>
            <a:spLocks/>
          </p:cNvSpPr>
          <p:nvPr/>
        </p:nvSpPr>
        <p:spPr>
          <a:xfrm>
            <a:off x="19358951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D9B2AE9-1DD3-5433-31B1-B0FF5A79719A}"/>
              </a:ext>
            </a:extLst>
          </p:cNvPr>
          <p:cNvSpPr>
            <a:spLocks/>
          </p:cNvSpPr>
          <p:nvPr/>
        </p:nvSpPr>
        <p:spPr>
          <a:xfrm>
            <a:off x="7558193" y="6199506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93A94F-9C13-CFD2-779D-CF6DA554FAA7}"/>
              </a:ext>
            </a:extLst>
          </p:cNvPr>
          <p:cNvSpPr>
            <a:spLocks/>
          </p:cNvSpPr>
          <p:nvPr/>
        </p:nvSpPr>
        <p:spPr>
          <a:xfrm>
            <a:off x="7558193" y="1641923"/>
            <a:ext cx="10800000" cy="42393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0D06A2-28A3-40C5-F4A9-DD0B8E5E11CD}"/>
              </a:ext>
            </a:extLst>
          </p:cNvPr>
          <p:cNvSpPr>
            <a:spLocks/>
          </p:cNvSpPr>
          <p:nvPr/>
        </p:nvSpPr>
        <p:spPr>
          <a:xfrm>
            <a:off x="7926724" y="2119770"/>
            <a:ext cx="2880000" cy="145955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1D0006-12D1-604B-3BAB-F1222AA4C387}"/>
              </a:ext>
            </a:extLst>
          </p:cNvPr>
          <p:cNvSpPr>
            <a:spLocks/>
          </p:cNvSpPr>
          <p:nvPr/>
        </p:nvSpPr>
        <p:spPr>
          <a:xfrm>
            <a:off x="7926724" y="4047946"/>
            <a:ext cx="2880000" cy="145955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F4143A1-834B-DE0C-95EE-49EF649BA0F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262449" y="3761589"/>
            <a:ext cx="12957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CCAEB7-CC55-867B-74B6-72D149AEE3BD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10806724" y="4777722"/>
            <a:ext cx="16313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85B1239-8D60-F3CD-6688-8C893426DE6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10806724" y="2849546"/>
            <a:ext cx="16157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순서도: 논리합 12">
            <a:extLst>
              <a:ext uri="{FF2B5EF4-FFF2-40B4-BE49-F238E27FC236}">
                <a16:creationId xmlns:a16="http://schemas.microsoft.com/office/drawing/2014/main" id="{925F7C21-54EE-31F8-8548-1B9396DA1C43}"/>
              </a:ext>
            </a:extLst>
          </p:cNvPr>
          <p:cNvSpPr/>
          <p:nvPr/>
        </p:nvSpPr>
        <p:spPr>
          <a:xfrm>
            <a:off x="16474686" y="3273876"/>
            <a:ext cx="1080000" cy="1094664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6836E16-0619-247F-06C0-8841C39082B8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14582458" y="2849546"/>
            <a:ext cx="2432228" cy="4243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90FBD88-72B9-9CAF-00DA-C12205C1FDEB}"/>
              </a:ext>
            </a:extLst>
          </p:cNvPr>
          <p:cNvCxnSpPr>
            <a:cxnSpLocks/>
            <a:stCxn id="3" idx="3"/>
            <a:endCxn id="13" idx="4"/>
          </p:cNvCxnSpPr>
          <p:nvPr/>
        </p:nvCxnSpPr>
        <p:spPr>
          <a:xfrm flipV="1">
            <a:off x="14598097" y="4368540"/>
            <a:ext cx="2416589" cy="40918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AE9C2A-DB99-69B9-0AF5-FB81D973D3C5}"/>
              </a:ext>
            </a:extLst>
          </p:cNvPr>
          <p:cNvSpPr>
            <a:spLocks/>
          </p:cNvSpPr>
          <p:nvPr/>
        </p:nvSpPr>
        <p:spPr>
          <a:xfrm>
            <a:off x="26048253" y="1641924"/>
            <a:ext cx="2880000" cy="86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639C68-7DF8-8088-AA4B-A6BFCCC321F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AF3399-AC89-E631-5B80-471BFD19B60A}"/>
              </a:ext>
            </a:extLst>
          </p:cNvPr>
          <p:cNvSpPr>
            <a:spLocks/>
          </p:cNvSpPr>
          <p:nvPr/>
        </p:nvSpPr>
        <p:spPr>
          <a:xfrm>
            <a:off x="7926724" y="667148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D902D46-DA32-487B-CB99-B85B9C7E675F}"/>
              </a:ext>
            </a:extLst>
          </p:cNvPr>
          <p:cNvSpPr>
            <a:spLocks/>
          </p:cNvSpPr>
          <p:nvPr/>
        </p:nvSpPr>
        <p:spPr>
          <a:xfrm>
            <a:off x="7926724" y="859741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6E32F23-5588-513C-A52E-A2AA5186C2A6}"/>
              </a:ext>
            </a:extLst>
          </p:cNvPr>
          <p:cNvCxnSpPr>
            <a:cxnSpLocks/>
            <a:stCxn id="53" idx="3"/>
            <a:endCxn id="60" idx="1"/>
          </p:cNvCxnSpPr>
          <p:nvPr/>
        </p:nvCxnSpPr>
        <p:spPr>
          <a:xfrm flipV="1">
            <a:off x="10806724" y="931517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597B86B-0221-B5A8-4279-2E23D0DBAEA8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>
          <a:xfrm flipV="1">
            <a:off x="10806724" y="738924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순서도: 논리합 55">
            <a:extLst>
              <a:ext uri="{FF2B5EF4-FFF2-40B4-BE49-F238E27FC236}">
                <a16:creationId xmlns:a16="http://schemas.microsoft.com/office/drawing/2014/main" id="{6C2F5BF7-AF21-CD1E-1A21-34D7DA6EC508}"/>
              </a:ext>
            </a:extLst>
          </p:cNvPr>
          <p:cNvSpPr/>
          <p:nvPr/>
        </p:nvSpPr>
        <p:spPr>
          <a:xfrm>
            <a:off x="16474686" y="7856183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4A92E8B-68CE-9E2E-8EF5-1D71CAF14708}"/>
              </a:ext>
            </a:extLst>
          </p:cNvPr>
          <p:cNvCxnSpPr>
            <a:cxnSpLocks/>
            <a:stCxn id="59" idx="3"/>
            <a:endCxn id="56" idx="0"/>
          </p:cNvCxnSpPr>
          <p:nvPr/>
        </p:nvCxnSpPr>
        <p:spPr>
          <a:xfrm>
            <a:off x="14582458" y="7389243"/>
            <a:ext cx="2432228" cy="4669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6798C2C-F9B1-B20B-1C52-B5F52F98D5DD}"/>
              </a:ext>
            </a:extLst>
          </p:cNvPr>
          <p:cNvCxnSpPr>
            <a:cxnSpLocks/>
            <a:stCxn id="60" idx="3"/>
            <a:endCxn id="56" idx="4"/>
          </p:cNvCxnSpPr>
          <p:nvPr/>
        </p:nvCxnSpPr>
        <p:spPr>
          <a:xfrm flipV="1">
            <a:off x="14582458" y="8936183"/>
            <a:ext cx="2432228" cy="37899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28BE85FD-A7CF-6BF8-AA7B-EB7A7BF5F48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666924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0" name="그림 59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BB38BAD-219A-28DE-04F9-F408A3EE74A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859517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AD27A3-E77D-1FD5-E8FA-337F9FA9C74F}"/>
              </a:ext>
            </a:extLst>
          </p:cNvPr>
          <p:cNvSpPr>
            <a:spLocks/>
          </p:cNvSpPr>
          <p:nvPr/>
        </p:nvSpPr>
        <p:spPr>
          <a:xfrm>
            <a:off x="19358951" y="1640211"/>
            <a:ext cx="3960000" cy="417624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6CB617A4-E1AE-4CA8-EB73-CE1680B4DAB4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2119769"/>
            <a:ext cx="3240000" cy="21893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B35C77C9-945C-2705-5211-F413AA042B51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 flipV="1">
            <a:off x="18358193" y="8284479"/>
            <a:ext cx="1000758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77098C1-0EEF-C97F-FF2C-17377AC4AB5C}"/>
              </a:ext>
            </a:extLst>
          </p:cNvPr>
          <p:cNvCxnSpPr>
            <a:cxnSpLocks/>
            <a:stCxn id="5" idx="3"/>
            <a:endCxn id="110" idx="1"/>
          </p:cNvCxnSpPr>
          <p:nvPr/>
        </p:nvCxnSpPr>
        <p:spPr>
          <a:xfrm flipV="1">
            <a:off x="18358193" y="3728332"/>
            <a:ext cx="1000758" cy="33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E37893D-DE8B-AFB0-B570-48C27DB5BBE0}"/>
              </a:ext>
            </a:extLst>
          </p:cNvPr>
          <p:cNvCxnSpPr>
            <a:cxnSpLocks/>
            <a:stCxn id="63" idx="3"/>
            <a:endCxn id="72" idx="1"/>
          </p:cNvCxnSpPr>
          <p:nvPr/>
        </p:nvCxnSpPr>
        <p:spPr>
          <a:xfrm>
            <a:off x="6262449" y="8284479"/>
            <a:ext cx="1295744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1C225199-50F4-317D-461D-62781E45CD36}"/>
              </a:ext>
            </a:extLst>
          </p:cNvPr>
          <p:cNvCxnSpPr>
            <a:stCxn id="73" idx="3"/>
            <a:endCxn id="20" idx="1"/>
          </p:cNvCxnSpPr>
          <p:nvPr/>
        </p:nvCxnSpPr>
        <p:spPr>
          <a:xfrm flipV="1">
            <a:off x="23318951" y="5961924"/>
            <a:ext cx="2729302" cy="2322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E5F6A762-A542-E9F9-C038-8BFEEBD53CFD}"/>
              </a:ext>
            </a:extLst>
          </p:cNvPr>
          <p:cNvCxnSpPr>
            <a:cxnSpLocks/>
            <a:stCxn id="110" idx="3"/>
            <a:endCxn id="20" idx="1"/>
          </p:cNvCxnSpPr>
          <p:nvPr/>
        </p:nvCxnSpPr>
        <p:spPr>
          <a:xfrm>
            <a:off x="23318951" y="3728332"/>
            <a:ext cx="2729302" cy="223359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6F49E2-6597-8430-36AD-01D3C5F91809}"/>
              </a:ext>
            </a:extLst>
          </p:cNvPr>
          <p:cNvGrpSpPr/>
          <p:nvPr/>
        </p:nvGrpSpPr>
        <p:grpSpPr>
          <a:xfrm>
            <a:off x="2302449" y="1641923"/>
            <a:ext cx="3960000" cy="4239331"/>
            <a:chOff x="2302449" y="1641923"/>
            <a:chExt cx="3960000" cy="423933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340AA09-7B06-738F-96CC-43F7352A5910}"/>
                </a:ext>
              </a:extLst>
            </p:cNvPr>
            <p:cNvSpPr>
              <a:spLocks/>
            </p:cNvSpPr>
            <p:nvPr/>
          </p:nvSpPr>
          <p:spPr>
            <a:xfrm>
              <a:off x="2302449" y="1641923"/>
              <a:ext cx="3960000" cy="423933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 descr="도로, 실외, 나무, 하늘이(가) 표시된 사진&#10;&#10;자동 생성된 설명">
              <a:extLst>
                <a:ext uri="{FF2B5EF4-FFF2-40B4-BE49-F238E27FC236}">
                  <a16:creationId xmlns:a16="http://schemas.microsoft.com/office/drawing/2014/main" id="{69C35222-4631-0C7D-3AC3-DA55386AB07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2119769"/>
              <a:ext cx="3240000" cy="218932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9E5A770-3297-12E3-87B7-C56C0A50ED67}"/>
                </a:ext>
              </a:extLst>
            </p:cNvPr>
            <p:cNvSpPr txBox="1"/>
            <p:nvPr/>
          </p:nvSpPr>
          <p:spPr>
            <a:xfrm>
              <a:off x="2961984" y="4723119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1831B065-3DD1-A290-296A-59B1AE776886}"/>
              </a:ext>
            </a:extLst>
          </p:cNvPr>
          <p:cNvSpPr txBox="1"/>
          <p:nvPr/>
        </p:nvSpPr>
        <p:spPr>
          <a:xfrm>
            <a:off x="20018486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BDF9040-5C24-FC16-F94B-BECF1913017B}"/>
              </a:ext>
            </a:extLst>
          </p:cNvPr>
          <p:cNvGrpSpPr/>
          <p:nvPr/>
        </p:nvGrpSpPr>
        <p:grpSpPr>
          <a:xfrm>
            <a:off x="2302449" y="6193209"/>
            <a:ext cx="3960000" cy="4182540"/>
            <a:chOff x="2302449" y="6193209"/>
            <a:chExt cx="3960000" cy="418254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867BECD-E64D-558A-6218-42D824EF460C}"/>
                </a:ext>
              </a:extLst>
            </p:cNvPr>
            <p:cNvSpPr>
              <a:spLocks/>
            </p:cNvSpPr>
            <p:nvPr/>
          </p:nvSpPr>
          <p:spPr>
            <a:xfrm>
              <a:off x="2302449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 descr="나무, 실외, 도로, 대지이(가) 표시된 사진&#10;&#10;자동 생성된 설명">
              <a:extLst>
                <a:ext uri="{FF2B5EF4-FFF2-40B4-BE49-F238E27FC236}">
                  <a16:creationId xmlns:a16="http://schemas.microsoft.com/office/drawing/2014/main" id="{0D0B88B1-DEAA-256A-2C24-950CB31AB09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6669243"/>
              <a:ext cx="3240000" cy="21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5DDDFAC-6775-DF49-65C8-FC6A1E77CA4F}"/>
                </a:ext>
              </a:extLst>
            </p:cNvPr>
            <p:cNvSpPr txBox="1"/>
            <p:nvPr/>
          </p:nvSpPr>
          <p:spPr>
            <a:xfrm>
              <a:off x="295837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0A9A97A-8434-FDAD-7B90-C49431E2FCCF}"/>
              </a:ext>
            </a:extLst>
          </p:cNvPr>
          <p:cNvSpPr txBox="1"/>
          <p:nvPr/>
        </p:nvSpPr>
        <p:spPr>
          <a:xfrm>
            <a:off x="2001848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실루엣이(가) 표시된 사진&#10;&#10;자동 생성된 설명">
            <a:extLst>
              <a:ext uri="{FF2B5EF4-FFF2-40B4-BE49-F238E27FC236}">
                <a16:creationId xmlns:a16="http://schemas.microsoft.com/office/drawing/2014/main" id="{E5607B2E-C188-7DC1-C778-3B3947D0435F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097" y="4047946"/>
            <a:ext cx="2160000" cy="14595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E4A3197D-1BFA-6918-2F8B-3F36521A1A7D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2119770"/>
            <a:ext cx="2160000" cy="14595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6091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2568</TotalTime>
  <Words>235</Words>
  <Application>Microsoft Office PowerPoint</Application>
  <PresentationFormat>사용자 지정</PresentationFormat>
  <Paragraphs>127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noto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삭</dc:creator>
  <cp:lastModifiedBy>이 삭</cp:lastModifiedBy>
  <cp:revision>95</cp:revision>
  <dcterms:created xsi:type="dcterms:W3CDTF">2022-05-25T15:14:44Z</dcterms:created>
  <dcterms:modified xsi:type="dcterms:W3CDTF">2022-11-02T13:34:15Z</dcterms:modified>
</cp:coreProperties>
</file>